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305" r:id="rId5"/>
    <p:sldId id="296" r:id="rId6"/>
    <p:sldId id="306" r:id="rId7"/>
    <p:sldId id="331" r:id="rId8"/>
    <p:sldId id="332" r:id="rId9"/>
    <p:sldId id="259" r:id="rId10"/>
    <p:sldId id="317" r:id="rId11"/>
    <p:sldId id="314" r:id="rId12"/>
    <p:sldId id="307" r:id="rId13"/>
    <p:sldId id="318" r:id="rId14"/>
    <p:sldId id="319" r:id="rId15"/>
    <p:sldId id="320" r:id="rId16"/>
    <p:sldId id="321" r:id="rId17"/>
    <p:sldId id="322" r:id="rId18"/>
    <p:sldId id="308" r:id="rId19"/>
    <p:sldId id="309" r:id="rId20"/>
    <p:sldId id="323" r:id="rId21"/>
    <p:sldId id="324" r:id="rId22"/>
    <p:sldId id="328" r:id="rId23"/>
    <p:sldId id="329" r:id="rId24"/>
    <p:sldId id="330" r:id="rId25"/>
    <p:sldId id="325" r:id="rId26"/>
    <p:sldId id="326" r:id="rId27"/>
    <p:sldId id="327" r:id="rId28"/>
  </p:sldIdLst>
  <p:sldSz cx="12192000" cy="6858000"/>
  <p:notesSz cx="6858000" cy="9144000"/>
  <p:defaultTextStyle>
    <a:defPPr rtl="0">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3A1C"/>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79" autoAdjust="0"/>
  </p:normalViewPr>
  <p:slideViewPr>
    <p:cSldViewPr snapToGrid="0">
      <p:cViewPr varScale="1">
        <p:scale>
          <a:sx n="86" d="100"/>
          <a:sy n="86" d="100"/>
        </p:scale>
        <p:origin x="562"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79" d="100"/>
          <a:sy n="79" d="100"/>
        </p:scale>
        <p:origin x="393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zh-CN" sz="1200"/>
            </a:lvl1pPr>
          </a:lstStyle>
          <a:p>
            <a:pPr rtl="0"/>
            <a:endParaRPr lang="zh-CN" dirty="0"/>
          </a:p>
        </p:txBody>
      </p:sp>
      <p:sp>
        <p:nvSpPr>
          <p:cNvPr id="3" name="日期占位符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zh-CN" sz="1200"/>
            </a:lvl1pPr>
          </a:lstStyle>
          <a:p>
            <a:pPr rtl="0"/>
            <a:fld id="{79A58FD6-9F9D-472F-BAC5-DC79AF0F874E}" type="datetime1">
              <a:rPr lang="zh-CN" altLang="en-US" smtClean="0"/>
              <a:t>2023/5/22</a:t>
            </a:fld>
            <a:endParaRPr lang="zh-CN" dirty="0"/>
          </a:p>
        </p:txBody>
      </p:sp>
      <p:sp>
        <p:nvSpPr>
          <p:cNvPr id="4" name="页脚占位符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zh-CN" sz="1200"/>
            </a:lvl1pPr>
          </a:lstStyle>
          <a:p>
            <a:pPr rtl="0"/>
            <a:endParaRPr lang="zh-CN" dirty="0"/>
          </a:p>
        </p:txBody>
      </p:sp>
      <p:sp>
        <p:nvSpPr>
          <p:cNvPr id="5" name="灯片编号占位符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zh-CN" sz="1200"/>
            </a:lvl1pPr>
          </a:lstStyle>
          <a:p>
            <a:pPr rtl="0"/>
            <a:fld id="{17369B77-94AB-0344-9EBF-9DB9EE8D3ABC}" type="slidenum">
              <a:rPr lang="zh-CN" smtClean="0"/>
              <a:t>‹#›</a:t>
            </a:fld>
            <a:endParaRPr lang="zh-CN"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zh-CN" sz="1200"/>
            </a:lvl1pPr>
          </a:lstStyle>
          <a:p>
            <a:pPr rtl="0"/>
            <a:endParaRPr lang="zh-CN"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zh-CN" sz="1200"/>
            </a:lvl1pPr>
          </a:lstStyle>
          <a:p>
            <a:pPr rtl="0"/>
            <a:fld id="{8D0F44F8-7870-48E0-8D1F-45263C5C7300}" type="datetime1">
              <a:rPr lang="zh-CN" altLang="en-US" smtClean="0"/>
              <a:t>2023/5/22</a:t>
            </a:fld>
            <a:endParaRPr lang="zh-CN"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zh-CN"/>
            </a:defPPr>
          </a:lstStyle>
          <a:p>
            <a:pPr rtl="0"/>
            <a:endParaRPr lang="zh-CN"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zh-CN"/>
            </a:defPPr>
          </a:lstStyle>
          <a:p>
            <a:pPr lvl="0" rtl="0"/>
            <a:r>
              <a:rPr lang="zh-CN"/>
              <a:t>单击此处编辑母版文本样式</a:t>
            </a:r>
          </a:p>
          <a:p>
            <a:pPr lvl="1" rtl="0"/>
            <a:r>
              <a:rPr lang="zh-CN"/>
              <a:t>第二级</a:t>
            </a:r>
          </a:p>
          <a:p>
            <a:pPr lvl="2" rtl="0"/>
            <a:r>
              <a:rPr lang="zh-CN"/>
              <a:t>第三级</a:t>
            </a:r>
          </a:p>
          <a:p>
            <a:pPr lvl="3" rtl="0"/>
            <a:r>
              <a:rPr lang="zh-CN"/>
              <a:t>第四级</a:t>
            </a:r>
          </a:p>
          <a:p>
            <a:pPr lvl="4" rtl="0"/>
            <a:r>
              <a:rPr lang="zh-CN"/>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zh-CN" sz="1200"/>
            </a:lvl1pPr>
          </a:lstStyle>
          <a:p>
            <a:pPr rtl="0"/>
            <a:endParaRPr lang="zh-CN"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zh-CN" sz="1200"/>
            </a:lvl1pPr>
          </a:lstStyle>
          <a:p>
            <a:pPr rtl="0"/>
            <a:fld id="{0775476F-A808-1F46-A368-07984F6DA22E}" type="slidenum">
              <a:rPr lang="zh-CN" smtClean="0"/>
              <a:t>‹#›</a:t>
            </a:fld>
            <a:endParaRPr lang="zh-CN"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zh-CN" sz="1200" kern="1200">
        <a:solidFill>
          <a:schemeClr val="tx1"/>
        </a:solidFill>
        <a:latin typeface="+mn-ea"/>
        <a:ea typeface="+mn-ea"/>
        <a:cs typeface="+mn-cs"/>
      </a:defRPr>
    </a:lvl1pPr>
    <a:lvl2pPr marL="457200" algn="l" defTabSz="914400" rtl="0" eaLnBrk="1" latinLnBrk="0" hangingPunct="1">
      <a:defRPr lang="zh-CN" sz="1200" kern="1200">
        <a:solidFill>
          <a:schemeClr val="tx1"/>
        </a:solidFill>
        <a:latin typeface="+mn-ea"/>
        <a:ea typeface="+mn-ea"/>
        <a:cs typeface="+mn-cs"/>
      </a:defRPr>
    </a:lvl2pPr>
    <a:lvl3pPr marL="914400" algn="l" defTabSz="914400" rtl="0" eaLnBrk="1" latinLnBrk="0" hangingPunct="1">
      <a:defRPr lang="zh-CN" sz="1200" kern="1200">
        <a:solidFill>
          <a:schemeClr val="tx1"/>
        </a:solidFill>
        <a:latin typeface="+mn-ea"/>
        <a:ea typeface="+mn-ea"/>
        <a:cs typeface="+mn-cs"/>
      </a:defRPr>
    </a:lvl3pPr>
    <a:lvl4pPr marL="1371600" algn="l" defTabSz="914400" rtl="0" eaLnBrk="1" latinLnBrk="0" hangingPunct="1">
      <a:defRPr lang="zh-CN" sz="1200" kern="1200">
        <a:solidFill>
          <a:schemeClr val="tx1"/>
        </a:solidFill>
        <a:latin typeface="+mn-ea"/>
        <a:ea typeface="+mn-ea"/>
        <a:cs typeface="+mn-cs"/>
      </a:defRPr>
    </a:lvl4pPr>
    <a:lvl5pPr marL="1828800" algn="l" defTabSz="914400" rtl="0" eaLnBrk="1" latinLnBrk="0" hangingPunct="1">
      <a:defRPr lang="zh-CN" sz="1200" kern="1200">
        <a:solidFill>
          <a:schemeClr val="tx1"/>
        </a:solidFill>
        <a:latin typeface="+mn-ea"/>
        <a:ea typeface="+mn-ea"/>
        <a:cs typeface="+mn-cs"/>
      </a:defRPr>
    </a:lvl5pPr>
    <a:lvl6pPr marL="2286000" algn="l" defTabSz="914400" rtl="0" eaLnBrk="1" latinLnBrk="0" hangingPunct="1">
      <a:defRPr lang="zh-CN" sz="1200" kern="1200">
        <a:solidFill>
          <a:schemeClr val="tx1"/>
        </a:solidFill>
        <a:latin typeface="+mn-ea"/>
        <a:ea typeface="+mn-ea"/>
        <a:cs typeface="+mn-cs"/>
      </a:defRPr>
    </a:lvl6pPr>
    <a:lvl7pPr marL="2743200" algn="l" defTabSz="914400" rtl="0" eaLnBrk="1" latinLnBrk="0" hangingPunct="1">
      <a:defRPr lang="zh-CN" sz="1200" kern="1200">
        <a:solidFill>
          <a:schemeClr val="tx1"/>
        </a:solidFill>
        <a:latin typeface="+mn-ea"/>
        <a:ea typeface="+mn-ea"/>
        <a:cs typeface="+mn-cs"/>
      </a:defRPr>
    </a:lvl7pPr>
    <a:lvl8pPr marL="3200400" algn="l" defTabSz="914400" rtl="0" eaLnBrk="1" latinLnBrk="0" hangingPunct="1">
      <a:defRPr lang="zh-CN" sz="1200" kern="1200">
        <a:solidFill>
          <a:schemeClr val="tx1"/>
        </a:solidFill>
        <a:latin typeface="+mn-ea"/>
        <a:ea typeface="+mn-ea"/>
        <a:cs typeface="+mn-cs"/>
      </a:defRPr>
    </a:lvl8pPr>
    <a:lvl9pPr marL="3657600" algn="l" defTabSz="914400" rtl="0" eaLnBrk="1" latinLnBrk="0" hangingPunct="1">
      <a:defRPr lang="zh-CN" sz="1200" kern="1200">
        <a:solidFill>
          <a:schemeClr val="tx1"/>
        </a:solidFill>
        <a:latin typeface="+mn-ea"/>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rtl="0"/>
            <a:fld id="{0775476F-A808-1F46-A368-07984F6DA22E}" type="slidenum">
              <a:rPr lang="en-US" altLang="zh-CN" smtClean="0"/>
              <a:t>1</a:t>
            </a:fld>
            <a:endParaRPr lang="zh-CN" dirty="0"/>
          </a:p>
        </p:txBody>
      </p:sp>
    </p:spTree>
    <p:extLst>
      <p:ext uri="{BB962C8B-B14F-4D97-AF65-F5344CB8AC3E}">
        <p14:creationId xmlns:p14="http://schemas.microsoft.com/office/powerpoint/2010/main" val="4077552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0775476F-A808-1F46-A368-07984F6DA22E}" type="slidenum">
              <a:rPr lang="zh-CN" smtClean="0"/>
              <a:t>2</a:t>
            </a:fld>
            <a:endParaRPr lang="zh-CN" dirty="0"/>
          </a:p>
        </p:txBody>
      </p:sp>
    </p:spTree>
    <p:extLst>
      <p:ext uri="{BB962C8B-B14F-4D97-AF65-F5344CB8AC3E}">
        <p14:creationId xmlns:p14="http://schemas.microsoft.com/office/powerpoint/2010/main" val="3270232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rtl="0"/>
            <a:fld id="{0775476F-A808-1F46-A368-07984F6DA22E}" type="slidenum">
              <a:rPr lang="en-US" altLang="zh-CN" smtClean="0"/>
              <a:t>3</a:t>
            </a:fld>
            <a:endParaRPr lang="zh-CN" dirty="0"/>
          </a:p>
        </p:txBody>
      </p:sp>
    </p:spTree>
    <p:extLst>
      <p:ext uri="{BB962C8B-B14F-4D97-AF65-F5344CB8AC3E}">
        <p14:creationId xmlns:p14="http://schemas.microsoft.com/office/powerpoint/2010/main" val="27035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0775476F-A808-1F46-A368-07984F6DA22E}" type="slidenum">
              <a:rPr lang="en-US" altLang="zh-CN" smtClean="0"/>
              <a:t>6</a:t>
            </a:fld>
            <a:endParaRPr lang="zh-CN" dirty="0"/>
          </a:p>
        </p:txBody>
      </p:sp>
    </p:spTree>
    <p:extLst>
      <p:ext uri="{BB962C8B-B14F-4D97-AF65-F5344CB8AC3E}">
        <p14:creationId xmlns:p14="http://schemas.microsoft.com/office/powerpoint/2010/main" val="12428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rtl="0"/>
            <a:fld id="{0775476F-A808-1F46-A368-07984F6DA22E}" type="slidenum">
              <a:rPr lang="en-US" altLang="zh-CN" smtClean="0"/>
              <a:t>8</a:t>
            </a:fld>
            <a:endParaRPr lang="zh-CN" dirty="0"/>
          </a:p>
        </p:txBody>
      </p:sp>
    </p:spTree>
    <p:extLst>
      <p:ext uri="{BB962C8B-B14F-4D97-AF65-F5344CB8AC3E}">
        <p14:creationId xmlns:p14="http://schemas.microsoft.com/office/powerpoint/2010/main" val="1887344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rtl="0"/>
            <a:fld id="{0775476F-A808-1F46-A368-07984F6DA22E}" type="slidenum">
              <a:rPr lang="en-US" altLang="zh-CN" smtClean="0"/>
              <a:t>9</a:t>
            </a:fld>
            <a:endParaRPr lang="zh-CN" dirty="0"/>
          </a:p>
        </p:txBody>
      </p:sp>
    </p:spTree>
    <p:extLst>
      <p:ext uri="{BB962C8B-B14F-4D97-AF65-F5344CB8AC3E}">
        <p14:creationId xmlns:p14="http://schemas.microsoft.com/office/powerpoint/2010/main" val="2667037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rtl="0"/>
            <a:fld id="{0775476F-A808-1F46-A368-07984F6DA22E}" type="slidenum">
              <a:rPr lang="en-US" altLang="zh-CN" smtClean="0"/>
              <a:t>15</a:t>
            </a:fld>
            <a:endParaRPr lang="zh-CN" dirty="0"/>
          </a:p>
        </p:txBody>
      </p:sp>
    </p:spTree>
    <p:extLst>
      <p:ext uri="{BB962C8B-B14F-4D97-AF65-F5344CB8AC3E}">
        <p14:creationId xmlns:p14="http://schemas.microsoft.com/office/powerpoint/2010/main" val="844398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rtl="0"/>
            <a:fld id="{0775476F-A808-1F46-A368-07984F6DA22E}" type="slidenum">
              <a:rPr lang="en-US" altLang="zh-CN" smtClean="0"/>
              <a:t>16</a:t>
            </a:fld>
            <a:endParaRPr lang="zh-CN" dirty="0"/>
          </a:p>
        </p:txBody>
      </p:sp>
    </p:spTree>
    <p:extLst>
      <p:ext uri="{BB962C8B-B14F-4D97-AF65-F5344CB8AC3E}">
        <p14:creationId xmlns:p14="http://schemas.microsoft.com/office/powerpoint/2010/main" val="10128076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descr="包含文字、植物的图片&#10;&#10;说明已自动生成">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椭圆形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p>
        </p:txBody>
      </p:sp>
      <p:cxnSp>
        <p:nvCxnSpPr>
          <p:cNvPr id="9" name="直接连接符​​(S)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图片 10" descr="包含文字的图片&#10;&#10;说明已自动生成">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椭圆形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p>
        </p:txBody>
      </p:sp>
      <p:pic>
        <p:nvPicPr>
          <p:cNvPr id="13" name="图片 12" descr="包含陶瓷、瓷器的图片&#10;&#10;说明已自动生成">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图片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标题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rtlCol="0" anchor="b">
            <a:noAutofit/>
          </a:bodyPr>
          <a:lstStyle>
            <a:lvl1pPr algn="ctr">
              <a:defRPr lang="zh-CN" sz="4600"/>
            </a:lvl1pPr>
          </a:lstStyle>
          <a:p>
            <a:pPr rtl="0"/>
            <a:r>
              <a:rPr lang="zh-CN" altLang="en-US"/>
              <a:t>单击此处编辑母版标题样式</a:t>
            </a:r>
            <a:endParaRPr lang="zh-CN"/>
          </a:p>
        </p:txBody>
      </p:sp>
      <p:sp>
        <p:nvSpPr>
          <p:cNvPr id="3" name="副标题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rtlCol="0"/>
          <a:lstStyle>
            <a:lvl1pPr marL="0" indent="0" algn="ctr">
              <a:buNone/>
              <a:defRPr lang="zh-CN" sz="2400"/>
            </a:lvl1pPr>
            <a:lvl2pPr marL="457200" indent="0" algn="ctr">
              <a:buNone/>
              <a:defRPr lang="zh-CN" sz="2000"/>
            </a:lvl2pPr>
            <a:lvl3pPr marL="914400" indent="0" algn="ctr">
              <a:buNone/>
              <a:defRPr lang="zh-CN" sz="1800"/>
            </a:lvl3pPr>
            <a:lvl4pPr marL="1371600" indent="0" algn="ctr">
              <a:buNone/>
              <a:defRPr lang="zh-CN" sz="1600"/>
            </a:lvl4pPr>
            <a:lvl5pPr marL="1828800" indent="0" algn="ctr">
              <a:buNone/>
              <a:defRPr lang="zh-CN" sz="1600"/>
            </a:lvl5pPr>
            <a:lvl6pPr marL="2286000" indent="0" algn="ctr">
              <a:buNone/>
              <a:defRPr lang="zh-CN" sz="1600"/>
            </a:lvl6pPr>
            <a:lvl7pPr marL="2743200" indent="0" algn="ctr">
              <a:buNone/>
              <a:defRPr lang="zh-CN" sz="1600"/>
            </a:lvl7pPr>
            <a:lvl8pPr marL="3200400" indent="0" algn="ctr">
              <a:buNone/>
              <a:defRPr lang="zh-CN" sz="1600"/>
            </a:lvl8pPr>
            <a:lvl9pPr marL="3657600" indent="0" algn="ctr">
              <a:buNone/>
              <a:defRPr lang="zh-CN" sz="1600"/>
            </a:lvl9pPr>
          </a:lstStyle>
          <a:p>
            <a:pPr rtl="0"/>
            <a:r>
              <a:rPr lang="zh-CN" altLang="en-US"/>
              <a:t>单击此处编辑母版副标题样式</a:t>
            </a:r>
            <a:endParaRPr lang="zh-CN"/>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标题和内容">
    <p:bg>
      <p:bgPr>
        <a:solidFill>
          <a:schemeClr val="tx2"/>
        </a:solidFill>
        <a:effectLst/>
      </p:bgPr>
    </p:bg>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p>
        </p:txBody>
      </p:sp>
      <p:pic>
        <p:nvPicPr>
          <p:cNvPr id="9" name="图片 8" descr="包含织物的图片&#10;&#10;说明已自动生成">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长方形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p>
        </p:txBody>
      </p:sp>
      <p:pic>
        <p:nvPicPr>
          <p:cNvPr id="13" name="图片 12" descr="包含花朵、植物的图片&#10;&#10;说明已自动生成">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标题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rtlCol="0"/>
          <a:lstStyle>
            <a:lvl1pPr algn="ctr">
              <a:defRPr lang="zh-CN">
                <a:latin typeface="Microsoft YaHei UI" panose="02020502070401020303" pitchFamily="18" charset="0"/>
                <a:ea typeface="Microsoft YaHei UI" panose="02020502070401020303" pitchFamily="18" charset="0"/>
              </a:defRPr>
            </a:lvl1pPr>
          </a:lstStyle>
          <a:p>
            <a:pPr rtl="0"/>
            <a:r>
              <a:rPr lang="zh-CN" altLang="en-US"/>
              <a:t>单击此处编辑母版标题样式</a:t>
            </a:r>
            <a:endParaRPr lang="zh-CN"/>
          </a:p>
        </p:txBody>
      </p:sp>
      <p:sp>
        <p:nvSpPr>
          <p:cNvPr id="3" name="内容占位符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rtlCol="0"/>
          <a:lstStyle>
            <a:lvl1pPr>
              <a:defRPr lang="zh-CN">
                <a:latin typeface="Microsoft YaHei UI Light" panose="020F0302020204030204" pitchFamily="34" charset="0"/>
                <a:ea typeface="Microsoft YaHei UI Light"/>
                <a:cs typeface="Gill Sans Nova Light" panose="020F0302020204030204" pitchFamily="34" charset="0"/>
              </a:defRPr>
            </a:lvl1pPr>
            <a:lvl2pPr>
              <a:defRPr lang="zh-CN">
                <a:latin typeface="Microsoft YaHei UI Light" panose="020F0302020204030204" pitchFamily="34" charset="0"/>
                <a:ea typeface="Microsoft YaHei UI Light"/>
                <a:cs typeface="Gill Sans Nova Light" panose="020F0302020204030204" pitchFamily="34" charset="0"/>
              </a:defRPr>
            </a:lvl2pPr>
            <a:lvl3pPr>
              <a:defRPr lang="zh-CN">
                <a:latin typeface="Microsoft YaHei UI Light" panose="020F0302020204030204" pitchFamily="34" charset="0"/>
                <a:ea typeface="Microsoft YaHei UI Light"/>
                <a:cs typeface="Gill Sans Nova Light" panose="020F0302020204030204" pitchFamily="34" charset="0"/>
              </a:defRPr>
            </a:lvl3pPr>
            <a:lvl4pPr>
              <a:defRPr lang="zh-CN">
                <a:latin typeface="Microsoft YaHei UI Light" panose="020F0302020204030204" pitchFamily="34" charset="0"/>
                <a:ea typeface="Microsoft YaHei UI Light"/>
                <a:cs typeface="Gill Sans Nova Light" panose="020F0302020204030204" pitchFamily="34" charset="0"/>
              </a:defRPr>
            </a:lvl4pPr>
            <a:lvl5pPr>
              <a:defRPr lang="zh-CN">
                <a:latin typeface="Microsoft YaHei UI Light" panose="020F0302020204030204" pitchFamily="34" charset="0"/>
                <a:ea typeface="Microsoft YaHei UI Light"/>
                <a:cs typeface="Gill Sans Nova Light" panose="020F0302020204030204" pitchFamily="34" charset="0"/>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14" name="页脚占位符 13">
            <a:extLst>
              <a:ext uri="{FF2B5EF4-FFF2-40B4-BE49-F238E27FC236}">
                <a16:creationId xmlns:a16="http://schemas.microsoft.com/office/drawing/2014/main" id="{C6C79F3B-6B68-BA3C-6CBE-C26E339E450E}"/>
              </a:ext>
            </a:extLst>
          </p:cNvPr>
          <p:cNvSpPr>
            <a:spLocks noGrp="1"/>
          </p:cNvSpPr>
          <p:nvPr>
            <p:ph type="ftr" sz="quarter" idx="10"/>
          </p:nvPr>
        </p:nvSpPr>
        <p:spPr/>
        <p:txBody>
          <a:bodyPr rtlCol="0"/>
          <a:lstStyle>
            <a:defPPr>
              <a:defRPr lang="zh-CN"/>
            </a:defPPr>
          </a:lstStyle>
          <a:p>
            <a:pPr rtl="0"/>
            <a:r>
              <a:rPr lang="zh-CN"/>
              <a:t>演示文稿标题</a:t>
            </a:r>
            <a:endParaRPr lang="zh-CN" dirty="0"/>
          </a:p>
        </p:txBody>
      </p:sp>
      <p:sp>
        <p:nvSpPr>
          <p:cNvPr id="15" name="灯片编号占位符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rtlCol="0"/>
          <a:lstStyle>
            <a:defPPr>
              <a:defRPr lang="zh-CN"/>
            </a:defPPr>
          </a:lstStyle>
          <a:p>
            <a:pPr rtl="0"/>
            <a:fld id="{294A09A9-5501-47C1-A89A-A340965A2BE2}" type="slidenum">
              <a:rPr lang="zh-CN" smtClean="0"/>
              <a:pPr/>
              <a:t>‹#›</a:t>
            </a:fld>
            <a:endParaRPr lang="zh-CN"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布局">
    <p:spTree>
      <p:nvGrpSpPr>
        <p:cNvPr id="1" name=""/>
        <p:cNvGrpSpPr/>
        <p:nvPr/>
      </p:nvGrpSpPr>
      <p:grpSpPr>
        <a:xfrm>
          <a:off x="0" y="0"/>
          <a:ext cx="0" cy="0"/>
          <a:chOff x="0" y="0"/>
          <a:chExt cx="0" cy="0"/>
        </a:xfrm>
      </p:grpSpPr>
      <p:sp>
        <p:nvSpPr>
          <p:cNvPr id="6" name="长方形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p>
        </p:txBody>
      </p:sp>
      <p:sp>
        <p:nvSpPr>
          <p:cNvPr id="8" name="长方形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p>
        </p:txBody>
      </p:sp>
      <p:pic>
        <p:nvPicPr>
          <p:cNvPr id="10" name="图片 9" descr="包含软体动物、昆虫的图片&#10;&#10;说明已自动生成">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标题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rtlCol="0"/>
          <a:lstStyle>
            <a:lvl1pPr algn="ctr">
              <a:defRPr lang="zh-CN"/>
            </a:lvl1pPr>
          </a:lstStyle>
          <a:p>
            <a:pPr rtl="0"/>
            <a:r>
              <a:rPr lang="zh-CN" altLang="en-US"/>
              <a:t>单击此处编辑母版标题样式</a:t>
            </a:r>
            <a:endParaRPr lang="zh-CN"/>
          </a:p>
        </p:txBody>
      </p:sp>
      <p:sp>
        <p:nvSpPr>
          <p:cNvPr id="3" name="页脚占位符 2">
            <a:extLst>
              <a:ext uri="{FF2B5EF4-FFF2-40B4-BE49-F238E27FC236}">
                <a16:creationId xmlns:a16="http://schemas.microsoft.com/office/drawing/2014/main" id="{E158D7F8-0920-52BA-580D-07249122876C}"/>
              </a:ext>
            </a:extLst>
          </p:cNvPr>
          <p:cNvSpPr>
            <a:spLocks noGrp="1"/>
          </p:cNvSpPr>
          <p:nvPr>
            <p:ph type="ftr" sz="quarter" idx="10"/>
          </p:nvPr>
        </p:nvSpPr>
        <p:spPr/>
        <p:txBody>
          <a:bodyPr rtlCol="0"/>
          <a:lstStyle>
            <a:defPPr>
              <a:defRPr lang="zh-CN"/>
            </a:defPPr>
          </a:lstStyle>
          <a:p>
            <a:pPr rtl="0"/>
            <a:r>
              <a:rPr lang="zh-CN"/>
              <a:t>演示文稿标题</a:t>
            </a:r>
            <a:endParaRPr lang="zh-CN" dirty="0"/>
          </a:p>
        </p:txBody>
      </p:sp>
      <p:sp>
        <p:nvSpPr>
          <p:cNvPr id="4" name="灯片编号占位符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rtlCol="0"/>
          <a:lstStyle>
            <a:defPPr>
              <a:defRPr lang="zh-CN"/>
            </a:defPPr>
          </a:lstStyle>
          <a:p>
            <a:pPr rtl="0"/>
            <a:fld id="{294A09A9-5501-47C1-A89A-A340965A2BE2}" type="slidenum">
              <a:rPr lang="zh-CN" smtClean="0"/>
              <a:pPr/>
              <a:t>‹#›</a:t>
            </a:fld>
            <a:endParaRPr lang="zh-CN" dirty="0"/>
          </a:p>
        </p:txBody>
      </p:sp>
      <p:sp>
        <p:nvSpPr>
          <p:cNvPr id="12" name="内容占位符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rtlCol="0"/>
          <a:lstStyle>
            <a:defPPr>
              <a:defRPr lang="zh-CN"/>
            </a:def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16" name="长方形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p>
        </p:txBody>
      </p:sp>
      <p:pic>
        <p:nvPicPr>
          <p:cNvPr id="36" name="图片 35" descr="树的特写&#10;&#10;自动生成的中等可信度的说明">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标题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rtlCol="0"/>
          <a:lstStyle>
            <a:defPPr>
              <a:defRPr lang="zh-CN"/>
            </a:defPPr>
          </a:lstStyle>
          <a:p>
            <a:pPr rtl="0"/>
            <a:r>
              <a:rPr lang="zh-CN" altLang="en-US"/>
              <a:t>单击此处编辑母版标题样式</a:t>
            </a:r>
            <a:endParaRPr lang="zh-CN"/>
          </a:p>
        </p:txBody>
      </p:sp>
      <p:sp>
        <p:nvSpPr>
          <p:cNvPr id="8" name="页脚占位符 7">
            <a:extLst>
              <a:ext uri="{FF2B5EF4-FFF2-40B4-BE49-F238E27FC236}">
                <a16:creationId xmlns:a16="http://schemas.microsoft.com/office/drawing/2014/main" id="{3A51CCCC-1589-401D-AE98-FC28716301EF}"/>
              </a:ext>
            </a:extLst>
          </p:cNvPr>
          <p:cNvSpPr>
            <a:spLocks noGrp="1"/>
          </p:cNvSpPr>
          <p:nvPr>
            <p:ph type="ftr" sz="quarter" idx="11"/>
          </p:nvPr>
        </p:nvSpPr>
        <p:spPr/>
        <p:txBody>
          <a:bodyPr rtlCol="0"/>
          <a:lstStyle>
            <a:defPPr>
              <a:defRPr lang="zh-CN"/>
            </a:defPPr>
          </a:lstStyle>
          <a:p>
            <a:pPr rtl="0"/>
            <a:r>
              <a:rPr lang="zh-CN"/>
              <a:t>演示文稿标题</a:t>
            </a:r>
            <a:endParaRPr lang="zh-CN" dirty="0"/>
          </a:p>
        </p:txBody>
      </p:sp>
      <p:sp>
        <p:nvSpPr>
          <p:cNvPr id="9" name="幻灯片编号占位符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rtlCol="0"/>
          <a:lstStyle>
            <a:defPPr>
              <a:defRPr lang="zh-CN"/>
            </a:defPPr>
          </a:lstStyle>
          <a:p>
            <a:pPr rtl="0"/>
            <a:fld id="{294A09A9-5501-47C1-A89A-A340965A2BE2}" type="slidenum">
              <a:rPr lang="zh-CN" smtClean="0"/>
              <a:t>‹#›</a:t>
            </a:fld>
            <a:endParaRPr lang="zh-CN" dirty="0"/>
          </a:p>
        </p:txBody>
      </p:sp>
      <p:sp>
        <p:nvSpPr>
          <p:cNvPr id="29" name="文本占位符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rtlCol="0" anchor="b">
            <a:normAutofit/>
          </a:bodyPr>
          <a:lstStyle>
            <a:lvl1pPr marL="0" indent="0">
              <a:buFont typeface="Arial" panose="020B0604020202020204" pitchFamily="34" charset="0"/>
              <a:buNone/>
              <a:defRPr lang="zh-CN" sz="2000" b="0">
                <a:latin typeface="+mj-ea"/>
                <a:ea typeface="+mj-ea"/>
              </a:defRPr>
            </a:lvl1pPr>
            <a:lvl2pPr marL="457200" indent="0">
              <a:buNone/>
              <a:defRPr lang="zh-CN" sz="2000" b="1"/>
            </a:lvl2pPr>
            <a:lvl3pPr marL="914400" indent="0">
              <a:buNone/>
              <a:defRPr lang="zh-CN" sz="1800" b="1"/>
            </a:lvl3pPr>
            <a:lvl4pPr marL="1371600" indent="0">
              <a:buNone/>
              <a:defRPr lang="zh-CN" sz="1600" b="1"/>
            </a:lvl4pPr>
            <a:lvl5pPr marL="1828800" indent="0">
              <a:buNone/>
              <a:defRPr lang="zh-CN" sz="1600" b="1"/>
            </a:lvl5pPr>
            <a:lvl6pPr marL="2286000" indent="0">
              <a:buNone/>
              <a:defRPr lang="zh-CN" sz="1600" b="1"/>
            </a:lvl6pPr>
            <a:lvl7pPr marL="2743200" indent="0">
              <a:buNone/>
              <a:defRPr lang="zh-CN" sz="1600" b="1"/>
            </a:lvl7pPr>
            <a:lvl8pPr marL="3200400" indent="0">
              <a:buNone/>
              <a:defRPr lang="zh-CN" sz="1600" b="1"/>
            </a:lvl8pPr>
            <a:lvl9pPr marL="3657600" indent="0">
              <a:buNone/>
              <a:defRPr lang="zh-CN" sz="1600" b="1"/>
            </a:lvl9pPr>
          </a:lstStyle>
          <a:p>
            <a:pPr lvl="0" rtl="0"/>
            <a:r>
              <a:rPr lang="zh-CN" altLang="en-US"/>
              <a:t>单击此处编辑母版文本样式</a:t>
            </a:r>
          </a:p>
        </p:txBody>
      </p:sp>
      <p:sp>
        <p:nvSpPr>
          <p:cNvPr id="30" name="内容占位符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rtlCol="0">
            <a:normAutofit/>
          </a:bodyPr>
          <a:lstStyle>
            <a:lvl1pPr marL="228600" indent="-228600">
              <a:buClr>
                <a:srgbClr val="73292A"/>
              </a:buClr>
              <a:buFont typeface="Arial" panose="020B0604020202020204" pitchFamily="34" charset="0"/>
              <a:buChar char="•"/>
              <a:defRPr lang="zh-CN" sz="1600"/>
            </a:lvl1pPr>
            <a:lvl2pPr marL="685800" indent="-228600">
              <a:buClr>
                <a:srgbClr val="73292A"/>
              </a:buClr>
              <a:buFont typeface="Arial" panose="020B0604020202020204" pitchFamily="34" charset="0"/>
              <a:buChar char="•"/>
              <a:defRPr lang="zh-CN" sz="1400"/>
            </a:lvl2pPr>
            <a:lvl3pPr marL="1143000" indent="-228600">
              <a:buClr>
                <a:srgbClr val="73292A"/>
              </a:buClr>
              <a:buFont typeface="Arial" panose="020B0604020202020204" pitchFamily="34" charset="0"/>
              <a:buChar char="•"/>
              <a:defRPr lang="zh-CN" sz="1200"/>
            </a:lvl3pPr>
            <a:lvl4pPr marL="1600200" indent="-228600">
              <a:buClr>
                <a:srgbClr val="73292A"/>
              </a:buClr>
              <a:buFont typeface="Arial" panose="020B0604020202020204" pitchFamily="34" charset="0"/>
              <a:buChar char="•"/>
              <a:defRPr lang="zh-CN" sz="1100"/>
            </a:lvl4pPr>
            <a:lvl5pPr marL="2057400" indent="-228600">
              <a:buClr>
                <a:srgbClr val="73292A"/>
              </a:buClr>
              <a:buFont typeface="Arial" panose="020B0604020202020204" pitchFamily="34" charset="0"/>
              <a:buChar char="•"/>
              <a:defRPr lang="zh-CN" sz="11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31" name="文本占位符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rtlCol="0" anchor="b">
            <a:normAutofit/>
          </a:bodyPr>
          <a:lstStyle>
            <a:lvl1pPr marL="0" indent="0">
              <a:buFont typeface="Arial" panose="020B0604020202020204" pitchFamily="34" charset="0"/>
              <a:buNone/>
              <a:defRPr lang="zh-CN" sz="2000" b="0">
                <a:latin typeface="+mj-ea"/>
                <a:ea typeface="+mj-ea"/>
              </a:defRPr>
            </a:lvl1pPr>
            <a:lvl2pPr marL="457200" indent="0">
              <a:buNone/>
              <a:defRPr lang="zh-CN" sz="2000" b="1"/>
            </a:lvl2pPr>
            <a:lvl3pPr marL="914400" indent="0">
              <a:buNone/>
              <a:defRPr lang="zh-CN" sz="1800" b="1"/>
            </a:lvl3pPr>
            <a:lvl4pPr marL="1371600" indent="0">
              <a:buNone/>
              <a:defRPr lang="zh-CN" sz="1600" b="1"/>
            </a:lvl4pPr>
            <a:lvl5pPr marL="1828800" indent="0">
              <a:buNone/>
              <a:defRPr lang="zh-CN" sz="1600" b="1"/>
            </a:lvl5pPr>
            <a:lvl6pPr marL="2286000" indent="0">
              <a:buNone/>
              <a:defRPr lang="zh-CN" sz="1600" b="1"/>
            </a:lvl6pPr>
            <a:lvl7pPr marL="2743200" indent="0">
              <a:buNone/>
              <a:defRPr lang="zh-CN" sz="1600" b="1"/>
            </a:lvl7pPr>
            <a:lvl8pPr marL="3200400" indent="0">
              <a:buNone/>
              <a:defRPr lang="zh-CN" sz="1600" b="1"/>
            </a:lvl8pPr>
            <a:lvl9pPr marL="3657600" indent="0">
              <a:buNone/>
              <a:defRPr lang="zh-CN" sz="1600" b="1"/>
            </a:lvl9pPr>
          </a:lstStyle>
          <a:p>
            <a:pPr lvl="0" rtl="0"/>
            <a:r>
              <a:rPr lang="zh-CN" altLang="en-US"/>
              <a:t>单击此处编辑母版文本样式</a:t>
            </a:r>
          </a:p>
        </p:txBody>
      </p:sp>
      <p:sp>
        <p:nvSpPr>
          <p:cNvPr id="32" name="内容占位符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rtlCol="0">
            <a:normAutofit/>
          </a:bodyPr>
          <a:lstStyle>
            <a:lvl1pPr>
              <a:buClr>
                <a:srgbClr val="73292A"/>
              </a:buClr>
              <a:defRPr lang="zh-CN" sz="1600"/>
            </a:lvl1pPr>
            <a:lvl2pPr>
              <a:buClr>
                <a:srgbClr val="73292A"/>
              </a:buClr>
              <a:defRPr lang="zh-CN" sz="1400"/>
            </a:lvl2pPr>
            <a:lvl3pPr>
              <a:buClr>
                <a:srgbClr val="73292A"/>
              </a:buClr>
              <a:defRPr lang="zh-CN" sz="1200"/>
            </a:lvl3pPr>
            <a:lvl4pPr>
              <a:buClr>
                <a:srgbClr val="73292A"/>
              </a:buClr>
              <a:defRPr lang="zh-CN" sz="1100"/>
            </a:lvl4pPr>
            <a:lvl5pPr>
              <a:buClr>
                <a:srgbClr val="73292A"/>
              </a:buClr>
              <a:defRPr lang="zh-CN" sz="11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pic>
        <p:nvPicPr>
          <p:cNvPr id="38" name="图片 37" descr="一簇花&#10;&#10;自动生成的可信度较低的说明">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文本占位符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rtlCol="0" anchor="ctr">
            <a:normAutofit/>
          </a:bodyPr>
          <a:lstStyle>
            <a:lvl1pPr marL="0" indent="0" algn="ctr">
              <a:spcBef>
                <a:spcPts val="0"/>
              </a:spcBef>
              <a:buNone/>
              <a:defRPr lang="zh-CN" sz="30000">
                <a:solidFill>
                  <a:schemeClr val="bg1"/>
                </a:solidFill>
                <a:latin typeface="+mj-ea"/>
                <a:ea typeface="+mj-ea"/>
              </a:defRPr>
            </a:lvl1pPr>
          </a:lstStyle>
          <a:p>
            <a:pPr lvl="0" rtl="0"/>
            <a:r>
              <a:rPr lang="zh-CN"/>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比较">
    <p:bg>
      <p:bgPr>
        <a:solidFill>
          <a:schemeClr val="tx2"/>
        </a:soli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p>
        </p:txBody>
      </p:sp>
      <p:cxnSp>
        <p:nvCxnSpPr>
          <p:cNvPr id="12" name="直接连接符​​(S)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图片 13" descr="包含软体动物、昆虫的图片&#10;&#10;说明已自动生成">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标题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rtlCol="0"/>
          <a:lstStyle>
            <a:lvl1pPr algn="ctr">
              <a:defRPr lang="zh-CN"/>
            </a:lvl1pPr>
          </a:lstStyle>
          <a:p>
            <a:pPr rtl="0"/>
            <a:r>
              <a:rPr lang="zh-CN" altLang="en-US"/>
              <a:t>单击此处编辑母版标题样式</a:t>
            </a:r>
            <a:endParaRPr lang="zh-CN"/>
          </a:p>
        </p:txBody>
      </p:sp>
      <p:sp>
        <p:nvSpPr>
          <p:cNvPr id="3" name="文本占位符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rtlCol="0" anchor="b">
            <a:normAutofit/>
          </a:bodyPr>
          <a:lstStyle>
            <a:lvl1pPr marL="0" indent="0">
              <a:buNone/>
              <a:defRPr lang="zh-CN" sz="2000" b="0">
                <a:latin typeface="+mj-ea"/>
                <a:ea typeface="+mj-ea"/>
              </a:defRPr>
            </a:lvl1pPr>
            <a:lvl2pPr marL="457200" indent="0">
              <a:buNone/>
              <a:defRPr lang="zh-CN" sz="2000" b="1"/>
            </a:lvl2pPr>
            <a:lvl3pPr marL="914400" indent="0">
              <a:buNone/>
              <a:defRPr lang="zh-CN" sz="1800" b="1"/>
            </a:lvl3pPr>
            <a:lvl4pPr marL="1371600" indent="0">
              <a:buNone/>
              <a:defRPr lang="zh-CN" sz="1600" b="1"/>
            </a:lvl4pPr>
            <a:lvl5pPr marL="1828800" indent="0">
              <a:buNone/>
              <a:defRPr lang="zh-CN" sz="1600" b="1"/>
            </a:lvl5pPr>
            <a:lvl6pPr marL="2286000" indent="0">
              <a:buNone/>
              <a:defRPr lang="zh-CN" sz="1600" b="1"/>
            </a:lvl6pPr>
            <a:lvl7pPr marL="2743200" indent="0">
              <a:buNone/>
              <a:defRPr lang="zh-CN" sz="1600" b="1"/>
            </a:lvl7pPr>
            <a:lvl8pPr marL="3200400" indent="0">
              <a:buNone/>
              <a:defRPr lang="zh-CN" sz="1600" b="1"/>
            </a:lvl8pPr>
            <a:lvl9pPr marL="3657600" indent="0">
              <a:buNone/>
              <a:defRPr lang="zh-CN" sz="1600" b="1"/>
            </a:lvl9pPr>
          </a:lstStyle>
          <a:p>
            <a:pPr lvl="0" rtl="0"/>
            <a:r>
              <a:rPr lang="zh-CN" altLang="en-US"/>
              <a:t>单击此处编辑母版文本样式</a:t>
            </a:r>
          </a:p>
        </p:txBody>
      </p:sp>
      <p:sp>
        <p:nvSpPr>
          <p:cNvPr id="4" name="内容占位符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rtlCol="0">
            <a:normAutofit/>
          </a:bodyPr>
          <a:lstStyle>
            <a:lvl1pPr marL="228600" indent="-228600">
              <a:buClr>
                <a:srgbClr val="73292A"/>
              </a:buClr>
              <a:buFont typeface="Arial" panose="020B0604020202020204" pitchFamily="34" charset="0"/>
              <a:buChar char="•"/>
              <a:defRPr lang="zh-CN" sz="1600"/>
            </a:lvl1pPr>
            <a:lvl2pPr marL="685800" indent="-228600">
              <a:buClr>
                <a:srgbClr val="73292A"/>
              </a:buClr>
              <a:buFont typeface="Arial" panose="020B0604020202020204" pitchFamily="34" charset="0"/>
              <a:buChar char="•"/>
              <a:defRPr lang="zh-CN" sz="1400"/>
            </a:lvl2pPr>
            <a:lvl3pPr marL="1143000" indent="-228600">
              <a:buClr>
                <a:srgbClr val="73292A"/>
              </a:buClr>
              <a:buFont typeface="Arial" panose="020B0604020202020204" pitchFamily="34" charset="0"/>
              <a:buChar char="•"/>
              <a:defRPr lang="zh-CN" sz="1200"/>
            </a:lvl3pPr>
            <a:lvl4pPr marL="1600200" indent="-228600">
              <a:buClr>
                <a:srgbClr val="73292A"/>
              </a:buClr>
              <a:buFont typeface="Arial" panose="020B0604020202020204" pitchFamily="34" charset="0"/>
              <a:buChar char="•"/>
              <a:defRPr lang="zh-CN" sz="1100"/>
            </a:lvl4pPr>
            <a:lvl5pPr marL="2057400" indent="-228600">
              <a:buClr>
                <a:srgbClr val="73292A"/>
              </a:buClr>
              <a:buFont typeface="Arial" panose="020B0604020202020204" pitchFamily="34" charset="0"/>
              <a:buChar char="•"/>
              <a:defRPr lang="zh-CN" sz="11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5" name="文本占位符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rtlCol="0" anchor="b">
            <a:normAutofit/>
          </a:bodyPr>
          <a:lstStyle>
            <a:lvl1pPr marL="0" indent="0">
              <a:buNone/>
              <a:defRPr lang="zh-CN" sz="2000" b="0">
                <a:latin typeface="+mj-ea"/>
                <a:ea typeface="+mj-ea"/>
              </a:defRPr>
            </a:lvl1pPr>
            <a:lvl2pPr marL="457200" indent="0">
              <a:buNone/>
              <a:defRPr lang="zh-CN" sz="2000" b="1"/>
            </a:lvl2pPr>
            <a:lvl3pPr marL="914400" indent="0">
              <a:buNone/>
              <a:defRPr lang="zh-CN" sz="1800" b="1"/>
            </a:lvl3pPr>
            <a:lvl4pPr marL="1371600" indent="0">
              <a:buNone/>
              <a:defRPr lang="zh-CN" sz="1600" b="1"/>
            </a:lvl4pPr>
            <a:lvl5pPr marL="1828800" indent="0">
              <a:buNone/>
              <a:defRPr lang="zh-CN" sz="1600" b="1"/>
            </a:lvl5pPr>
            <a:lvl6pPr marL="2286000" indent="0">
              <a:buNone/>
              <a:defRPr lang="zh-CN" sz="1600" b="1"/>
            </a:lvl6pPr>
            <a:lvl7pPr marL="2743200" indent="0">
              <a:buNone/>
              <a:defRPr lang="zh-CN" sz="1600" b="1"/>
            </a:lvl7pPr>
            <a:lvl8pPr marL="3200400" indent="0">
              <a:buNone/>
              <a:defRPr lang="zh-CN" sz="1600" b="1"/>
            </a:lvl8pPr>
            <a:lvl9pPr marL="3657600" indent="0">
              <a:buNone/>
              <a:defRPr lang="zh-CN" sz="1600" b="1"/>
            </a:lvl9pPr>
          </a:lstStyle>
          <a:p>
            <a:pPr lvl="0" rtl="0"/>
            <a:r>
              <a:rPr lang="zh-CN" altLang="en-US"/>
              <a:t>单击此处编辑母版文本样式</a:t>
            </a:r>
          </a:p>
        </p:txBody>
      </p:sp>
      <p:sp>
        <p:nvSpPr>
          <p:cNvPr id="6" name="内容占位符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rtlCol="0">
            <a:normAutofit/>
          </a:bodyPr>
          <a:lstStyle>
            <a:lvl1pPr>
              <a:buClr>
                <a:srgbClr val="73292A"/>
              </a:buClr>
              <a:defRPr lang="zh-CN" sz="1600"/>
            </a:lvl1pPr>
            <a:lvl2pPr>
              <a:buClr>
                <a:srgbClr val="73292A"/>
              </a:buClr>
              <a:defRPr lang="zh-CN" sz="1400"/>
            </a:lvl2pPr>
            <a:lvl3pPr>
              <a:buClr>
                <a:srgbClr val="73292A"/>
              </a:buClr>
              <a:defRPr lang="zh-CN" sz="1200"/>
            </a:lvl3pPr>
            <a:lvl4pPr>
              <a:buClr>
                <a:srgbClr val="73292A"/>
              </a:buClr>
              <a:defRPr lang="zh-CN" sz="1100"/>
            </a:lvl4pPr>
            <a:lvl5pPr>
              <a:buClr>
                <a:srgbClr val="73292A"/>
              </a:buClr>
              <a:defRPr lang="zh-CN" sz="11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8" name="页脚占位符 7">
            <a:extLst>
              <a:ext uri="{FF2B5EF4-FFF2-40B4-BE49-F238E27FC236}">
                <a16:creationId xmlns:a16="http://schemas.microsoft.com/office/drawing/2014/main" id="{3A51CCCC-1589-401D-AE98-FC28716301EF}"/>
              </a:ext>
            </a:extLst>
          </p:cNvPr>
          <p:cNvSpPr>
            <a:spLocks noGrp="1"/>
          </p:cNvSpPr>
          <p:nvPr>
            <p:ph type="ftr" sz="quarter" idx="11"/>
          </p:nvPr>
        </p:nvSpPr>
        <p:spPr/>
        <p:txBody>
          <a:bodyPr rtlCol="0"/>
          <a:lstStyle>
            <a:defPPr>
              <a:defRPr lang="zh-CN"/>
            </a:defPPr>
          </a:lstStyle>
          <a:p>
            <a:pPr rtl="0"/>
            <a:r>
              <a:rPr lang="zh-CN"/>
              <a:t>演示文稿标题</a:t>
            </a:r>
            <a:endParaRPr lang="zh-CN" dirty="0"/>
          </a:p>
        </p:txBody>
      </p:sp>
      <p:sp>
        <p:nvSpPr>
          <p:cNvPr id="9" name="幻灯片编号占位符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rtlCol="0"/>
          <a:lstStyle>
            <a:defPPr>
              <a:defRPr lang="zh-CN"/>
            </a:defPPr>
          </a:lstStyle>
          <a:p>
            <a:pPr rtl="0"/>
            <a:fld id="{294A09A9-5501-47C1-A89A-A340965A2BE2}" type="slidenum">
              <a:rPr lang="zh-CN" smtClean="0"/>
              <a:t>‹#›</a:t>
            </a:fld>
            <a:endParaRPr lang="zh-CN" dirty="0"/>
          </a:p>
        </p:txBody>
      </p:sp>
      <p:sp>
        <p:nvSpPr>
          <p:cNvPr id="15" name="文本占位符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rtlCol="0" anchor="b">
            <a:normAutofit/>
          </a:bodyPr>
          <a:lstStyle>
            <a:lvl1pPr marL="0" indent="0">
              <a:buNone/>
              <a:defRPr lang="zh-CN" sz="2000" b="0">
                <a:latin typeface="+mj-ea"/>
                <a:ea typeface="+mj-ea"/>
              </a:defRPr>
            </a:lvl1pPr>
            <a:lvl2pPr marL="457200" indent="0">
              <a:buNone/>
              <a:defRPr lang="zh-CN" sz="2000" b="1"/>
            </a:lvl2pPr>
            <a:lvl3pPr marL="914400" indent="0">
              <a:buNone/>
              <a:defRPr lang="zh-CN" sz="1800" b="1"/>
            </a:lvl3pPr>
            <a:lvl4pPr marL="1371600" indent="0">
              <a:buNone/>
              <a:defRPr lang="zh-CN" sz="1600" b="1"/>
            </a:lvl4pPr>
            <a:lvl5pPr marL="1828800" indent="0">
              <a:buNone/>
              <a:defRPr lang="zh-CN" sz="1600" b="1"/>
            </a:lvl5pPr>
            <a:lvl6pPr marL="2286000" indent="0">
              <a:buNone/>
              <a:defRPr lang="zh-CN" sz="1600" b="1"/>
            </a:lvl6pPr>
            <a:lvl7pPr marL="2743200" indent="0">
              <a:buNone/>
              <a:defRPr lang="zh-CN" sz="1600" b="1"/>
            </a:lvl7pPr>
            <a:lvl8pPr marL="3200400" indent="0">
              <a:buNone/>
              <a:defRPr lang="zh-CN" sz="1600" b="1"/>
            </a:lvl8pPr>
            <a:lvl9pPr marL="3657600" indent="0">
              <a:buNone/>
              <a:defRPr lang="zh-CN" sz="1600" b="1"/>
            </a:lvl9pPr>
          </a:lstStyle>
          <a:p>
            <a:pPr lvl="0" rtl="0"/>
            <a:r>
              <a:rPr lang="zh-CN" altLang="en-US"/>
              <a:t>单击此处编辑母版文本样式</a:t>
            </a:r>
          </a:p>
        </p:txBody>
      </p:sp>
      <p:sp>
        <p:nvSpPr>
          <p:cNvPr id="16" name="内容占位符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rtlCol="0">
            <a:normAutofit/>
          </a:bodyPr>
          <a:lstStyle>
            <a:lvl1pPr>
              <a:buClr>
                <a:srgbClr val="73292A"/>
              </a:buClr>
              <a:defRPr lang="zh-CN" sz="1600"/>
            </a:lvl1pPr>
            <a:lvl2pPr>
              <a:buClr>
                <a:srgbClr val="73292A"/>
              </a:buClr>
              <a:defRPr lang="zh-CN" sz="1400"/>
            </a:lvl2pPr>
            <a:lvl3pPr>
              <a:buClr>
                <a:srgbClr val="73292A"/>
              </a:buClr>
              <a:defRPr lang="zh-CN" sz="1200"/>
            </a:lvl3pPr>
            <a:lvl4pPr>
              <a:buClr>
                <a:srgbClr val="73292A"/>
              </a:buClr>
              <a:defRPr lang="zh-CN" sz="1100"/>
            </a:lvl4pPr>
            <a:lvl5pPr>
              <a:buClr>
                <a:srgbClr val="73292A"/>
              </a:buClr>
              <a:defRPr lang="zh-CN" sz="11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自定义布局">
    <p:spTree>
      <p:nvGrpSpPr>
        <p:cNvPr id="1" name=""/>
        <p:cNvGrpSpPr/>
        <p:nvPr/>
      </p:nvGrpSpPr>
      <p:grpSpPr>
        <a:xfrm>
          <a:off x="0" y="0"/>
          <a:ext cx="0" cy="0"/>
          <a:chOff x="0" y="0"/>
          <a:chExt cx="0" cy="0"/>
        </a:xfrm>
      </p:grpSpPr>
      <p:pic>
        <p:nvPicPr>
          <p:cNvPr id="6" name="图片 5" descr="包含织物的图片&#10;&#10;说明已自动生成">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长方形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p>
        </p:txBody>
      </p:sp>
      <p:pic>
        <p:nvPicPr>
          <p:cNvPr id="8" name="图片 7" descr="包含花朵、植物的图片&#10;&#10;说明已自动生成">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图片 9" descr="花的特写&#10;&#10;自动生成的可信度较低的说明">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图片 11" descr="花的特写&#10;&#10;自动生成的可信度较低的说明">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长方形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p>
        </p:txBody>
      </p:sp>
      <p:sp>
        <p:nvSpPr>
          <p:cNvPr id="16" name="长方形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p>
        </p:txBody>
      </p:sp>
      <p:sp>
        <p:nvSpPr>
          <p:cNvPr id="2" name="标题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rtlCol="0"/>
          <a:lstStyle>
            <a:lvl1pPr algn="ctr">
              <a:defRPr lang="zh-CN"/>
            </a:lvl1pPr>
          </a:lstStyle>
          <a:p>
            <a:pPr rtl="0"/>
            <a:r>
              <a:rPr lang="zh-CN" altLang="en-US"/>
              <a:t>单击此处编辑母版标题样式</a:t>
            </a:r>
            <a:endParaRPr lang="zh-CN"/>
          </a:p>
        </p:txBody>
      </p:sp>
      <p:sp>
        <p:nvSpPr>
          <p:cNvPr id="19" name="内容占位符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rtlCol="0" anchor="ctr">
            <a:normAutofit/>
          </a:bodyPr>
          <a:lstStyle>
            <a:lvl1pPr marL="0" indent="0" algn="l">
              <a:lnSpc>
                <a:spcPct val="150000"/>
              </a:lnSpc>
              <a:buNone/>
              <a:defRPr lang="zh-CN" sz="2400">
                <a:latin typeface="Microsoft YaHei UI Light" panose="020F0302020204030204" pitchFamily="34" charset="0"/>
                <a:ea typeface="Microsoft YaHei UI Light"/>
                <a:cs typeface="Gill Sans Nova Light" panose="020F0302020204030204" pitchFamily="34" charset="0"/>
              </a:defRPr>
            </a:lvl1pPr>
            <a:lvl2pPr algn="l">
              <a:lnSpc>
                <a:spcPct val="150000"/>
              </a:lnSpc>
              <a:defRPr lang="zh-CN" sz="2000">
                <a:latin typeface="Microsoft YaHei UI Light" panose="020F0302020204030204" pitchFamily="34" charset="0"/>
                <a:ea typeface="Microsoft YaHei UI Light"/>
                <a:cs typeface="Gill Sans Nova Light" panose="020F0302020204030204" pitchFamily="34" charset="0"/>
              </a:defRPr>
            </a:lvl2pPr>
            <a:lvl3pPr algn="ctr">
              <a:defRPr lang="zh-CN" sz="1600">
                <a:latin typeface="Microsoft YaHei UI Light" panose="020F0302020204030204" pitchFamily="34" charset="0"/>
                <a:ea typeface="Microsoft YaHei UI Light"/>
                <a:cs typeface="Gill Sans Nova Light" panose="020F0302020204030204" pitchFamily="34" charset="0"/>
              </a:defRPr>
            </a:lvl3pPr>
            <a:lvl4pPr algn="ctr">
              <a:defRPr lang="zh-CN" sz="1400">
                <a:latin typeface="Microsoft YaHei UI Light" panose="020F0302020204030204" pitchFamily="34" charset="0"/>
                <a:ea typeface="Microsoft YaHei UI Light"/>
                <a:cs typeface="Gill Sans Nova Light" panose="020F0302020204030204" pitchFamily="34" charset="0"/>
              </a:defRPr>
            </a:lvl4pPr>
            <a:lvl5pPr algn="ctr">
              <a:defRPr lang="zh-CN" sz="1400">
                <a:latin typeface="Microsoft YaHei UI Light" panose="020F0302020204030204" pitchFamily="34" charset="0"/>
                <a:ea typeface="Microsoft YaHei UI Light"/>
                <a:cs typeface="Gill Sans Nova Light" panose="020F0302020204030204" pitchFamily="34" charset="0"/>
              </a:defRPr>
            </a:lvl5pPr>
          </a:lstStyle>
          <a:p>
            <a:pPr lvl="0" rtl="0"/>
            <a:r>
              <a:rPr lang="zh-CN" altLang="en-US"/>
              <a:t>单击此处编辑母版文本样式</a:t>
            </a:r>
          </a:p>
          <a:p>
            <a:pPr lvl="1" rtl="0"/>
            <a:r>
              <a:rPr lang="zh-CN" altLang="en-US"/>
              <a:t>二级</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9" name="长方形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p>
        </p:txBody>
      </p:sp>
      <p:sp>
        <p:nvSpPr>
          <p:cNvPr id="10" name="长方形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p>
        </p:txBody>
      </p:sp>
      <p:pic>
        <p:nvPicPr>
          <p:cNvPr id="11" name="图片 10" descr="包含软体动物、昆虫的图片&#10;&#10;说明已自动生成">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标题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rtlCol="0"/>
          <a:lstStyle>
            <a:lvl1pPr algn="ctr">
              <a:defRPr lang="zh-CN"/>
            </a:lvl1pPr>
          </a:lstStyle>
          <a:p>
            <a:pPr rtl="0"/>
            <a:r>
              <a:rPr lang="zh-CN" altLang="en-US"/>
              <a:t>单击此处编辑母版标题样式</a:t>
            </a:r>
            <a:endParaRPr lang="zh-CN"/>
          </a:p>
        </p:txBody>
      </p:sp>
      <p:sp>
        <p:nvSpPr>
          <p:cNvPr id="3" name="内容占位符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rtlCol="0"/>
          <a:lstStyle>
            <a:defPPr>
              <a:defRPr lang="zh-CN"/>
            </a:def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4" name="内容占位符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rtlCol="0"/>
          <a:lstStyle>
            <a:defPPr>
              <a:defRPr lang="zh-CN"/>
            </a:def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5" name="页脚占位符 4">
            <a:extLst>
              <a:ext uri="{FF2B5EF4-FFF2-40B4-BE49-F238E27FC236}">
                <a16:creationId xmlns:a16="http://schemas.microsoft.com/office/drawing/2014/main" id="{C119B248-9F11-0A11-E6AF-776D371E14A3}"/>
              </a:ext>
            </a:extLst>
          </p:cNvPr>
          <p:cNvSpPr>
            <a:spLocks noGrp="1"/>
          </p:cNvSpPr>
          <p:nvPr>
            <p:ph type="ftr" sz="quarter" idx="10"/>
          </p:nvPr>
        </p:nvSpPr>
        <p:spPr/>
        <p:txBody>
          <a:bodyPr rtlCol="0"/>
          <a:lstStyle>
            <a:defPPr>
              <a:defRPr lang="zh-CN"/>
            </a:defPPr>
          </a:lstStyle>
          <a:p>
            <a:pPr rtl="0"/>
            <a:r>
              <a:rPr lang="zh-CN"/>
              <a:t>演示文稿标题</a:t>
            </a:r>
            <a:endParaRPr lang="zh-CN" dirty="0"/>
          </a:p>
        </p:txBody>
      </p:sp>
      <p:sp>
        <p:nvSpPr>
          <p:cNvPr id="8" name="灯片编号占位符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rtlCol="0"/>
          <a:lstStyle>
            <a:defPPr>
              <a:defRPr lang="zh-CN"/>
            </a:defPPr>
          </a:lstStyle>
          <a:p>
            <a:pPr rtl="0"/>
            <a:fld id="{294A09A9-5501-47C1-A89A-A340965A2BE2}" type="slidenum">
              <a:rPr lang="zh-CN" smtClean="0"/>
              <a:pPr/>
              <a:t>‹#›</a:t>
            </a:fld>
            <a:endParaRPr lang="zh-CN"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p>
        </p:txBody>
      </p:sp>
      <p:sp>
        <p:nvSpPr>
          <p:cNvPr id="6" name="长方形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p>
        </p:txBody>
      </p:sp>
      <p:pic>
        <p:nvPicPr>
          <p:cNvPr id="7" name="图片 6" descr="包含软体动物、昆虫的图片&#10;&#10;说明已自动生成">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标题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rtlCol="0"/>
          <a:lstStyle>
            <a:lvl1pPr algn="ctr">
              <a:defRPr lang="zh-CN"/>
            </a:lvl1pPr>
          </a:lstStyle>
          <a:p>
            <a:pPr rtl="0"/>
            <a:r>
              <a:rPr lang="zh-CN" altLang="en-US"/>
              <a:t>单击此处编辑母版标题样式</a:t>
            </a:r>
            <a:endParaRPr lang="zh-CN"/>
          </a:p>
        </p:txBody>
      </p:sp>
      <p:sp>
        <p:nvSpPr>
          <p:cNvPr id="4" name="页脚占位符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defPPr>
              <a:defRPr lang="zh-CN"/>
            </a:defPPr>
          </a:lstStyle>
          <a:p>
            <a:pPr rtl="0"/>
            <a:r>
              <a:rPr lang="zh-CN"/>
              <a:t>演示文稿标题</a:t>
            </a:r>
            <a:endParaRPr lang="zh-CN" dirty="0"/>
          </a:p>
        </p:txBody>
      </p:sp>
      <p:sp>
        <p:nvSpPr>
          <p:cNvPr id="5" name="灯片编号占位符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defPPr>
              <a:defRPr lang="zh-CN"/>
            </a:defPPr>
          </a:lstStyle>
          <a:p>
            <a:pPr rtl="0"/>
            <a:fld id="{294A09A9-5501-47C1-A89A-A340965A2BE2}" type="slidenum">
              <a:rPr lang="zh-CN" smtClean="0"/>
              <a:t>‹#›</a:t>
            </a:fld>
            <a:endParaRPr lang="zh-CN"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tx2"/>
        </a:solidFill>
        <a:effectLst/>
      </p:bgPr>
    </p:bg>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7AC6CA6E-C1AB-4B24-80C7-A4B12640BE6F}"/>
              </a:ext>
            </a:extLst>
          </p:cNvPr>
          <p:cNvSpPr>
            <a:spLocks noGrp="1"/>
          </p:cNvSpPr>
          <p:nvPr>
            <p:ph type="ftr" sz="quarter" idx="11"/>
          </p:nvPr>
        </p:nvSpPr>
        <p:spPr/>
        <p:txBody>
          <a:bodyPr rtlCol="0"/>
          <a:lstStyle>
            <a:defPPr>
              <a:defRPr lang="zh-CN"/>
            </a:defPPr>
          </a:lstStyle>
          <a:p>
            <a:pPr rtl="0"/>
            <a:r>
              <a:rPr lang="zh-CN"/>
              <a:t>演示文稿标题</a:t>
            </a:r>
            <a:endParaRPr lang="zh-CN" dirty="0"/>
          </a:p>
        </p:txBody>
      </p:sp>
      <p:sp>
        <p:nvSpPr>
          <p:cNvPr id="4" name="灯片编号占位符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rtlCol="0"/>
          <a:lstStyle>
            <a:defPPr>
              <a:defRPr lang="zh-CN"/>
            </a:defPPr>
          </a:lstStyle>
          <a:p>
            <a:pPr rtl="0"/>
            <a:fld id="{294A09A9-5501-47C1-A89A-A340965A2BE2}" type="slidenum">
              <a:rPr lang="zh-CN" smtClean="0"/>
              <a:t>‹#›</a:t>
            </a:fld>
            <a:endParaRPr lang="zh-CN"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rtlCol="0" anchor="b"/>
          <a:lstStyle>
            <a:lvl1pPr>
              <a:defRPr lang="zh-CN" sz="3200"/>
            </a:lvl1pPr>
          </a:lstStyle>
          <a:p>
            <a:pPr rtl="0"/>
            <a:r>
              <a:rPr lang="zh-CN" altLang="en-US"/>
              <a:t>单击此处编辑母版标题样式</a:t>
            </a:r>
            <a:endParaRPr lang="zh-CN"/>
          </a:p>
        </p:txBody>
      </p:sp>
      <p:sp>
        <p:nvSpPr>
          <p:cNvPr id="3" name="内容占位符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rtlCol="0"/>
          <a:lstStyle>
            <a:lvl1pPr>
              <a:defRPr lang="zh-CN" sz="3200"/>
            </a:lvl1pPr>
            <a:lvl2pPr>
              <a:defRPr lang="zh-CN" sz="2800"/>
            </a:lvl2pPr>
            <a:lvl3pPr>
              <a:defRPr lang="zh-CN" sz="2400"/>
            </a:lvl3pPr>
            <a:lvl4pPr>
              <a:defRPr lang="zh-CN" sz="2000"/>
            </a:lvl4pPr>
            <a:lvl5pPr>
              <a:defRPr lang="zh-CN" sz="2000"/>
            </a:lvl5pPr>
            <a:lvl6pPr>
              <a:defRPr lang="zh-CN" sz="2000"/>
            </a:lvl6pPr>
            <a:lvl7pPr>
              <a:defRPr lang="zh-CN" sz="2000"/>
            </a:lvl7pPr>
            <a:lvl8pPr>
              <a:defRPr lang="zh-CN" sz="2000"/>
            </a:lvl8pPr>
            <a:lvl9pPr>
              <a:defRPr lang="zh-CN" sz="2000"/>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4" name="文本占位符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rtlCol="0"/>
          <a:lstStyle>
            <a:lvl1pPr marL="0" indent="0">
              <a:buNone/>
              <a:defRPr lang="zh-CN" sz="1600"/>
            </a:lvl1pPr>
            <a:lvl2pPr marL="457200" indent="0">
              <a:buNone/>
              <a:defRPr lang="zh-CN" sz="1400"/>
            </a:lvl2pPr>
            <a:lvl3pPr marL="914400" indent="0">
              <a:buNone/>
              <a:defRPr lang="zh-CN" sz="1200"/>
            </a:lvl3pPr>
            <a:lvl4pPr marL="1371600" indent="0">
              <a:buNone/>
              <a:defRPr lang="zh-CN" sz="1000"/>
            </a:lvl4pPr>
            <a:lvl5pPr marL="1828800" indent="0">
              <a:buNone/>
              <a:defRPr lang="zh-CN" sz="1000"/>
            </a:lvl5pPr>
            <a:lvl6pPr marL="2286000" indent="0">
              <a:buNone/>
              <a:defRPr lang="zh-CN" sz="1000"/>
            </a:lvl6pPr>
            <a:lvl7pPr marL="2743200" indent="0">
              <a:buNone/>
              <a:defRPr lang="zh-CN" sz="1000"/>
            </a:lvl7pPr>
            <a:lvl8pPr marL="3200400" indent="0">
              <a:buNone/>
              <a:defRPr lang="zh-CN" sz="1000"/>
            </a:lvl8pPr>
            <a:lvl9pPr marL="3657600" indent="0">
              <a:buNone/>
              <a:defRPr lang="zh-CN" sz="1000"/>
            </a:lvl9pPr>
          </a:lstStyle>
          <a:p>
            <a:pPr lvl="0" rtl="0"/>
            <a:r>
              <a:rPr lang="zh-CN" altLang="en-US"/>
              <a:t>单击此处编辑母版文本样式</a:t>
            </a:r>
          </a:p>
        </p:txBody>
      </p:sp>
      <p:sp>
        <p:nvSpPr>
          <p:cNvPr id="6" name="页脚占位符 5">
            <a:extLst>
              <a:ext uri="{FF2B5EF4-FFF2-40B4-BE49-F238E27FC236}">
                <a16:creationId xmlns:a16="http://schemas.microsoft.com/office/drawing/2014/main" id="{F5AEF53B-C85C-47DB-ADE4-C1D9FA682945}"/>
              </a:ext>
            </a:extLst>
          </p:cNvPr>
          <p:cNvSpPr>
            <a:spLocks noGrp="1"/>
          </p:cNvSpPr>
          <p:nvPr>
            <p:ph type="ftr" sz="quarter" idx="11"/>
          </p:nvPr>
        </p:nvSpPr>
        <p:spPr/>
        <p:txBody>
          <a:bodyPr rtlCol="0"/>
          <a:lstStyle>
            <a:defPPr>
              <a:defRPr lang="zh-CN"/>
            </a:defPPr>
          </a:lstStyle>
          <a:p>
            <a:pPr rtl="0"/>
            <a:r>
              <a:rPr lang="zh-CN"/>
              <a:t>演示文稿标题</a:t>
            </a:r>
            <a:endParaRPr lang="zh-CN" dirty="0"/>
          </a:p>
        </p:txBody>
      </p:sp>
      <p:sp>
        <p:nvSpPr>
          <p:cNvPr id="7" name="灯片编号占位符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rtlCol="0"/>
          <a:lstStyle>
            <a:defPPr>
              <a:defRPr lang="zh-CN"/>
            </a:defPPr>
          </a:lstStyle>
          <a:p>
            <a:pPr rtl="0"/>
            <a:fld id="{294A09A9-5501-47C1-A89A-A340965A2BE2}" type="slidenum">
              <a:rPr lang="zh-CN" smtClean="0"/>
              <a:t>‹#›</a:t>
            </a:fld>
            <a:endParaRPr lang="zh-CN"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rtlCol="0" anchor="b"/>
          <a:lstStyle>
            <a:lvl1pPr>
              <a:defRPr lang="zh-CN" sz="3200"/>
            </a:lvl1pPr>
          </a:lstStyle>
          <a:p>
            <a:pPr rtl="0"/>
            <a:r>
              <a:rPr lang="zh-CN" altLang="en-US"/>
              <a:t>单击此处编辑母版标题样式</a:t>
            </a:r>
            <a:endParaRPr lang="zh-CN"/>
          </a:p>
        </p:txBody>
      </p:sp>
      <p:sp>
        <p:nvSpPr>
          <p:cNvPr id="3" name="图片占位符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rtlCol="0"/>
          <a:lstStyle>
            <a:lvl1pPr marL="0" indent="0">
              <a:buNone/>
              <a:defRPr lang="zh-CN" sz="3200"/>
            </a:lvl1pPr>
            <a:lvl2pPr marL="457200" indent="0">
              <a:buNone/>
              <a:defRPr lang="zh-CN" sz="2800"/>
            </a:lvl2pPr>
            <a:lvl3pPr marL="914400" indent="0">
              <a:buNone/>
              <a:defRPr lang="zh-CN" sz="2400"/>
            </a:lvl3pPr>
            <a:lvl4pPr marL="1371600" indent="0">
              <a:buNone/>
              <a:defRPr lang="zh-CN" sz="2000"/>
            </a:lvl4pPr>
            <a:lvl5pPr marL="1828800" indent="0">
              <a:buNone/>
              <a:defRPr lang="zh-CN" sz="2000"/>
            </a:lvl5pPr>
            <a:lvl6pPr marL="2286000" indent="0">
              <a:buNone/>
              <a:defRPr lang="zh-CN" sz="2000"/>
            </a:lvl6pPr>
            <a:lvl7pPr marL="2743200" indent="0">
              <a:buNone/>
              <a:defRPr lang="zh-CN" sz="2000"/>
            </a:lvl7pPr>
            <a:lvl8pPr marL="3200400" indent="0">
              <a:buNone/>
              <a:defRPr lang="zh-CN" sz="2000"/>
            </a:lvl8pPr>
            <a:lvl9pPr marL="3657600" indent="0">
              <a:buNone/>
              <a:defRPr lang="zh-CN" sz="2000"/>
            </a:lvl9pPr>
          </a:lstStyle>
          <a:p>
            <a:pPr rtl="0"/>
            <a:r>
              <a:rPr lang="zh-CN" altLang="en-US"/>
              <a:t>单击图标添加图片</a:t>
            </a:r>
            <a:endParaRPr lang="zh-CN" dirty="0"/>
          </a:p>
        </p:txBody>
      </p:sp>
      <p:sp>
        <p:nvSpPr>
          <p:cNvPr id="4" name="文本占位符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rtlCol="0"/>
          <a:lstStyle>
            <a:lvl1pPr marL="0" indent="0">
              <a:buNone/>
              <a:defRPr lang="zh-CN" sz="1600"/>
            </a:lvl1pPr>
            <a:lvl2pPr marL="457200" indent="0">
              <a:buNone/>
              <a:defRPr lang="zh-CN" sz="1400"/>
            </a:lvl2pPr>
            <a:lvl3pPr marL="914400" indent="0">
              <a:buNone/>
              <a:defRPr lang="zh-CN" sz="1200"/>
            </a:lvl3pPr>
            <a:lvl4pPr marL="1371600" indent="0">
              <a:buNone/>
              <a:defRPr lang="zh-CN" sz="1000"/>
            </a:lvl4pPr>
            <a:lvl5pPr marL="1828800" indent="0">
              <a:buNone/>
              <a:defRPr lang="zh-CN" sz="1000"/>
            </a:lvl5pPr>
            <a:lvl6pPr marL="2286000" indent="0">
              <a:buNone/>
              <a:defRPr lang="zh-CN" sz="1000"/>
            </a:lvl6pPr>
            <a:lvl7pPr marL="2743200" indent="0">
              <a:buNone/>
              <a:defRPr lang="zh-CN" sz="1000"/>
            </a:lvl7pPr>
            <a:lvl8pPr marL="3200400" indent="0">
              <a:buNone/>
              <a:defRPr lang="zh-CN" sz="1000"/>
            </a:lvl8pPr>
            <a:lvl9pPr marL="3657600" indent="0">
              <a:buNone/>
              <a:defRPr lang="zh-CN" sz="1000"/>
            </a:lvl9pPr>
          </a:lstStyle>
          <a:p>
            <a:pPr lvl="0" rtl="0"/>
            <a:r>
              <a:rPr lang="zh-CN" altLang="en-US"/>
              <a:t>单击此处编辑母版文本样式</a:t>
            </a:r>
          </a:p>
        </p:txBody>
      </p:sp>
      <p:sp>
        <p:nvSpPr>
          <p:cNvPr id="6" name="页脚占位符 5">
            <a:extLst>
              <a:ext uri="{FF2B5EF4-FFF2-40B4-BE49-F238E27FC236}">
                <a16:creationId xmlns:a16="http://schemas.microsoft.com/office/drawing/2014/main" id="{08DA4DA3-10C7-48A6-9B15-38222B8CAD42}"/>
              </a:ext>
            </a:extLst>
          </p:cNvPr>
          <p:cNvSpPr>
            <a:spLocks noGrp="1"/>
          </p:cNvSpPr>
          <p:nvPr>
            <p:ph type="ftr" sz="quarter" idx="11"/>
          </p:nvPr>
        </p:nvSpPr>
        <p:spPr/>
        <p:txBody>
          <a:bodyPr rtlCol="0"/>
          <a:lstStyle>
            <a:defPPr>
              <a:defRPr lang="zh-CN"/>
            </a:defPPr>
          </a:lstStyle>
          <a:p>
            <a:pPr rtl="0"/>
            <a:r>
              <a:rPr lang="zh-CN"/>
              <a:t>演示文稿标题</a:t>
            </a:r>
            <a:endParaRPr lang="zh-CN" dirty="0"/>
          </a:p>
        </p:txBody>
      </p:sp>
      <p:sp>
        <p:nvSpPr>
          <p:cNvPr id="7" name="灯片编号占位符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rtlCol="0"/>
          <a:lstStyle>
            <a:defPPr>
              <a:defRPr lang="zh-CN"/>
            </a:defPPr>
          </a:lstStyle>
          <a:p>
            <a:pPr rtl="0"/>
            <a:fld id="{294A09A9-5501-47C1-A89A-A340965A2BE2}" type="slidenum">
              <a:rPr lang="zh-CN" smtClean="0"/>
              <a:t>‹#›</a:t>
            </a:fld>
            <a:endParaRPr lang="zh-CN"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比较">
    <p:spTree>
      <p:nvGrpSpPr>
        <p:cNvPr id="1" name=""/>
        <p:cNvGrpSpPr/>
        <p:nvPr/>
      </p:nvGrpSpPr>
      <p:grpSpPr>
        <a:xfrm>
          <a:off x="0" y="0"/>
          <a:ext cx="0" cy="0"/>
          <a:chOff x="0" y="0"/>
          <a:chExt cx="0" cy="0"/>
        </a:xfrm>
      </p:grpSpPr>
      <p:pic>
        <p:nvPicPr>
          <p:cNvPr id="4" name="图片 3" descr="包含织物的图片&#10;&#10;说明已自动生成">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长方形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p>
        </p:txBody>
      </p:sp>
      <p:pic>
        <p:nvPicPr>
          <p:cNvPr id="13" name="图片 12" descr="一簇花&#10;&#10;自动生成的可信度较低的说明">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标题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rtlCol="0"/>
          <a:lstStyle>
            <a:defPPr>
              <a:defRPr lang="zh-CN"/>
            </a:defPPr>
          </a:lstStyle>
          <a:p>
            <a:pPr rtl="0"/>
            <a:r>
              <a:rPr lang="zh-CN" altLang="en-US"/>
              <a:t>单击此处编辑母版标题样式</a:t>
            </a:r>
            <a:endParaRPr lang="zh-CN"/>
          </a:p>
        </p:txBody>
      </p:sp>
      <p:sp>
        <p:nvSpPr>
          <p:cNvPr id="8" name="页脚占位符 7">
            <a:extLst>
              <a:ext uri="{FF2B5EF4-FFF2-40B4-BE49-F238E27FC236}">
                <a16:creationId xmlns:a16="http://schemas.microsoft.com/office/drawing/2014/main" id="{3A51CCCC-1589-401D-AE98-FC28716301EF}"/>
              </a:ext>
            </a:extLst>
          </p:cNvPr>
          <p:cNvSpPr>
            <a:spLocks noGrp="1"/>
          </p:cNvSpPr>
          <p:nvPr>
            <p:ph type="ftr" sz="quarter" idx="11"/>
          </p:nvPr>
        </p:nvSpPr>
        <p:spPr/>
        <p:txBody>
          <a:bodyPr rtlCol="0"/>
          <a:lstStyle>
            <a:defPPr>
              <a:defRPr lang="zh-CN"/>
            </a:defPPr>
          </a:lstStyle>
          <a:p>
            <a:pPr rtl="0"/>
            <a:r>
              <a:rPr lang="zh-CN"/>
              <a:t>演示文稿标题</a:t>
            </a:r>
            <a:endParaRPr lang="zh-CN" dirty="0"/>
          </a:p>
        </p:txBody>
      </p:sp>
      <p:sp>
        <p:nvSpPr>
          <p:cNvPr id="9" name="幻灯片编号占位符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rtlCol="0"/>
          <a:lstStyle>
            <a:defPPr>
              <a:defRPr lang="zh-CN"/>
            </a:defPPr>
          </a:lstStyle>
          <a:p>
            <a:pPr rtl="0"/>
            <a:fld id="{294A09A9-5501-47C1-A89A-A340965A2BE2}" type="slidenum">
              <a:rPr lang="zh-CN" smtClean="0"/>
              <a:t>‹#›</a:t>
            </a:fld>
            <a:endParaRPr lang="zh-CN" dirty="0"/>
          </a:p>
        </p:txBody>
      </p:sp>
      <p:sp>
        <p:nvSpPr>
          <p:cNvPr id="32" name="内容占位符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rtlCol="0">
            <a:normAutofit/>
          </a:bodyPr>
          <a:lstStyle>
            <a:lvl1pPr marL="0" indent="0">
              <a:lnSpc>
                <a:spcPct val="150000"/>
              </a:lnSpc>
              <a:buClr>
                <a:srgbClr val="73292A"/>
              </a:buClr>
              <a:buNone/>
              <a:defRPr lang="zh-CN" sz="2400"/>
            </a:lvl1pPr>
            <a:lvl2pPr marL="228600">
              <a:buClr>
                <a:srgbClr val="73292A"/>
              </a:buClr>
              <a:defRPr lang="zh-CN" sz="2000"/>
            </a:lvl2pPr>
            <a:lvl3pPr marL="685800">
              <a:buClr>
                <a:srgbClr val="73292A"/>
              </a:buClr>
              <a:defRPr lang="zh-CN" sz="1800"/>
            </a:lvl3pPr>
            <a:lvl4pPr marL="1143000">
              <a:buClr>
                <a:srgbClr val="73292A"/>
              </a:buClr>
              <a:defRPr lang="zh-CN" sz="1600"/>
            </a:lvl4pPr>
            <a:lvl5pPr marL="1600200">
              <a:buClr>
                <a:srgbClr val="73292A"/>
              </a:buClr>
              <a:defRPr lang="zh-CN" sz="16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pic>
        <p:nvPicPr>
          <p:cNvPr id="6" name="图片 5" descr="包含花朵、植物的图片&#10;&#10;说明已自动生成">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文本占位符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rtlCol="0" anchor="ctr">
            <a:normAutofit/>
          </a:bodyPr>
          <a:lstStyle>
            <a:lvl1pPr marL="0" indent="0" algn="ctr">
              <a:spcBef>
                <a:spcPts val="0"/>
              </a:spcBef>
              <a:buNone/>
              <a:defRPr lang="zh-CN" sz="30000">
                <a:solidFill>
                  <a:schemeClr val="bg1"/>
                </a:solidFill>
                <a:latin typeface="+mj-ea"/>
                <a:ea typeface="+mj-ea"/>
              </a:defRPr>
            </a:lvl1pPr>
          </a:lstStyle>
          <a:p>
            <a:pPr lvl="0" rtl="0"/>
            <a:r>
              <a:rPr lang="zh-CN"/>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bg>
      <p:bgPr>
        <a:solidFill>
          <a:schemeClr val="tx2"/>
        </a:solidFill>
        <a:effectLst/>
      </p:bgPr>
    </p:bg>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solidFill>
                <a:schemeClr val="bg1"/>
              </a:solidFill>
            </a:endParaRPr>
          </a:p>
        </p:txBody>
      </p:sp>
      <p:sp>
        <p:nvSpPr>
          <p:cNvPr id="9" name="长方形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p>
        </p:txBody>
      </p:sp>
      <p:pic>
        <p:nvPicPr>
          <p:cNvPr id="11" name="图片 10" descr="包含软体动物、昆虫的图片&#10;&#10;说明已自动生成">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图片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标题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rtlCol="0"/>
          <a:lstStyle>
            <a:lvl1pPr algn="ctr">
              <a:defRPr lang="zh-CN">
                <a:latin typeface="Microsoft YaHei UI" panose="02020502070401020303" pitchFamily="18" charset="0"/>
                <a:ea typeface="Microsoft YaHei UI" panose="02020502070401020303" pitchFamily="18" charset="0"/>
              </a:defRPr>
            </a:lvl1pPr>
          </a:lstStyle>
          <a:p>
            <a:pPr rtl="0"/>
            <a:r>
              <a:rPr lang="zh-CN" altLang="en-US"/>
              <a:t>单击此处编辑母版标题样式</a:t>
            </a:r>
            <a:endParaRPr lang="zh-CN"/>
          </a:p>
        </p:txBody>
      </p:sp>
      <p:sp>
        <p:nvSpPr>
          <p:cNvPr id="3" name="内容占位符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rtlCol="0">
            <a:normAutofit/>
          </a:bodyPr>
          <a:lstStyle>
            <a:lvl1pPr marL="0" indent="0" algn="ctr">
              <a:lnSpc>
                <a:spcPct val="100000"/>
              </a:lnSpc>
              <a:buNone/>
              <a:defRPr lang="zh-CN" sz="2000">
                <a:latin typeface="Microsoft YaHei UI Light" panose="020F0302020204030204" pitchFamily="34" charset="0"/>
                <a:ea typeface="Microsoft YaHei UI Light"/>
                <a:cs typeface="Gill Sans Nova Light" panose="020F0302020204030204" pitchFamily="34" charset="0"/>
              </a:defRPr>
            </a:lvl1pPr>
            <a:lvl2pPr algn="ctr">
              <a:lnSpc>
                <a:spcPct val="100000"/>
              </a:lnSpc>
              <a:defRPr lang="zh-CN" sz="1800">
                <a:latin typeface="Microsoft YaHei UI Light" panose="020F0302020204030204" pitchFamily="34" charset="0"/>
                <a:ea typeface="Microsoft YaHei UI Light"/>
                <a:cs typeface="Gill Sans Nova Light" panose="020F0302020204030204" pitchFamily="34" charset="0"/>
              </a:defRPr>
            </a:lvl2pPr>
            <a:lvl3pPr algn="ctr">
              <a:defRPr lang="zh-CN" sz="1600">
                <a:latin typeface="Microsoft YaHei UI Light" panose="020F0302020204030204" pitchFamily="34" charset="0"/>
                <a:ea typeface="Microsoft YaHei UI Light"/>
                <a:cs typeface="Gill Sans Nova Light" panose="020F0302020204030204" pitchFamily="34" charset="0"/>
              </a:defRPr>
            </a:lvl3pPr>
            <a:lvl4pPr algn="ctr">
              <a:defRPr lang="zh-CN" sz="1400">
                <a:latin typeface="Microsoft YaHei UI Light" panose="020F0302020204030204" pitchFamily="34" charset="0"/>
                <a:ea typeface="Microsoft YaHei UI Light"/>
                <a:cs typeface="Gill Sans Nova Light" panose="020F0302020204030204" pitchFamily="34" charset="0"/>
              </a:defRPr>
            </a:lvl4pPr>
            <a:lvl5pPr algn="ctr">
              <a:defRPr lang="zh-CN" sz="1400">
                <a:latin typeface="Microsoft YaHei UI Light" panose="020F0302020204030204" pitchFamily="34" charset="0"/>
                <a:ea typeface="Microsoft YaHei UI Light"/>
                <a:cs typeface="Gill Sans Nova Light" panose="020F0302020204030204" pitchFamily="34" charset="0"/>
              </a:defRPr>
            </a:lvl5pPr>
          </a:lstStyle>
          <a:p>
            <a:pPr lvl="0" rtl="0"/>
            <a:r>
              <a:rPr lang="zh-CN" altLang="en-US"/>
              <a:t>单击此处编辑母版文本样式</a:t>
            </a:r>
          </a:p>
          <a:p>
            <a:pPr lvl="1" rtl="0"/>
            <a:r>
              <a:rPr lang="zh-CN" altLang="en-US"/>
              <a:t>二级</a:t>
            </a:r>
          </a:p>
        </p:txBody>
      </p:sp>
      <p:sp>
        <p:nvSpPr>
          <p:cNvPr id="14" name="页脚占位符 13">
            <a:extLst>
              <a:ext uri="{FF2B5EF4-FFF2-40B4-BE49-F238E27FC236}">
                <a16:creationId xmlns:a16="http://schemas.microsoft.com/office/drawing/2014/main" id="{2F05D25C-B703-1868-603E-D468EF44D794}"/>
              </a:ext>
            </a:extLst>
          </p:cNvPr>
          <p:cNvSpPr>
            <a:spLocks noGrp="1"/>
          </p:cNvSpPr>
          <p:nvPr>
            <p:ph type="ftr" sz="quarter" idx="10"/>
          </p:nvPr>
        </p:nvSpPr>
        <p:spPr/>
        <p:txBody>
          <a:bodyPr rtlCol="0"/>
          <a:lstStyle>
            <a:defPPr>
              <a:defRPr lang="zh-CN"/>
            </a:defPPr>
          </a:lstStyle>
          <a:p>
            <a:pPr rtl="0"/>
            <a:r>
              <a:rPr lang="zh-CN"/>
              <a:t>演示文稿标题</a:t>
            </a:r>
            <a:endParaRPr lang="zh-CN" dirty="0"/>
          </a:p>
        </p:txBody>
      </p:sp>
      <p:sp>
        <p:nvSpPr>
          <p:cNvPr id="15" name="灯片编号占位符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rtlCol="0"/>
          <a:lstStyle>
            <a:defPPr>
              <a:defRPr lang="zh-CN"/>
            </a:defPPr>
          </a:lstStyle>
          <a:p>
            <a:pPr rtl="0"/>
            <a:fld id="{294A09A9-5501-47C1-A89A-A340965A2BE2}" type="slidenum">
              <a:rPr lang="zh-CN" smtClean="0"/>
              <a:pPr/>
              <a:t>‹#›</a:t>
            </a:fld>
            <a:endParaRPr lang="zh-CN"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sp>
        <p:nvSpPr>
          <p:cNvPr id="5" name="长方形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p>
        </p:txBody>
      </p:sp>
      <p:pic>
        <p:nvPicPr>
          <p:cNvPr id="11" name="图片 10" descr="植物的特写&#10;&#10;自动生成的可信度较低的说明">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图片 8" descr="包含被褥、织物的图片&#10;&#10;说明已自动生成">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长方形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latin typeface="Microsoft YaHei UI Light" panose="020B0302020104020203" pitchFamily="34" charset="-79"/>
              <a:ea typeface="Microsoft YaHei UI Light"/>
              <a:cs typeface="Gill Sans Light" panose="020B0302020104020203" pitchFamily="34" charset="-79"/>
            </a:endParaRPr>
          </a:p>
        </p:txBody>
      </p:sp>
      <p:pic>
        <p:nvPicPr>
          <p:cNvPr id="15" name="图片 14" descr="包含陶瓷、瓷器的图片&#10;&#10;说明已自动生成">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图片 16" descr="包含文字的图片&#10;&#10;说明已自动生成">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标题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rtlCol="0" anchor="b">
            <a:normAutofit/>
          </a:bodyPr>
          <a:lstStyle>
            <a:lvl1pPr algn="ctr">
              <a:defRPr lang="zh-CN" sz="4400"/>
            </a:lvl1pPr>
          </a:lstStyle>
          <a:p>
            <a:pPr rtl="0"/>
            <a:r>
              <a:rPr lang="zh-CN" altLang="en-US"/>
              <a:t>单击此处编辑母版标题样式</a:t>
            </a:r>
            <a:endParaRPr lang="zh-CN"/>
          </a:p>
        </p:txBody>
      </p:sp>
      <p:sp>
        <p:nvSpPr>
          <p:cNvPr id="3" name="文本占位符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rtlCol="0" anchor="ctr"/>
          <a:lstStyle>
            <a:lvl1pPr marL="0" indent="0" algn="ctr">
              <a:buNone/>
              <a:defRPr lang="zh-CN" sz="2400">
                <a:solidFill>
                  <a:schemeClr val="tx1">
                    <a:tint val="75000"/>
                  </a:schemeClr>
                </a:solidFill>
              </a:defRPr>
            </a:lvl1pPr>
            <a:lvl2pPr marL="457200" indent="0">
              <a:buNone/>
              <a:defRPr lang="zh-CN" sz="2000">
                <a:solidFill>
                  <a:schemeClr val="tx1">
                    <a:tint val="75000"/>
                  </a:schemeClr>
                </a:solidFill>
              </a:defRPr>
            </a:lvl2pPr>
            <a:lvl3pPr marL="914400" indent="0">
              <a:buNone/>
              <a:defRPr lang="zh-CN" sz="1800">
                <a:solidFill>
                  <a:schemeClr val="tx1">
                    <a:tint val="75000"/>
                  </a:schemeClr>
                </a:solidFill>
              </a:defRPr>
            </a:lvl3pPr>
            <a:lvl4pPr marL="1371600" indent="0">
              <a:buNone/>
              <a:defRPr lang="zh-CN" sz="1600">
                <a:solidFill>
                  <a:schemeClr val="tx1">
                    <a:tint val="75000"/>
                  </a:schemeClr>
                </a:solidFill>
              </a:defRPr>
            </a:lvl4pPr>
            <a:lvl5pPr marL="1828800" indent="0">
              <a:buNone/>
              <a:defRPr lang="zh-CN" sz="1600">
                <a:solidFill>
                  <a:schemeClr val="tx1">
                    <a:tint val="75000"/>
                  </a:schemeClr>
                </a:solidFill>
              </a:defRPr>
            </a:lvl5pPr>
            <a:lvl6pPr marL="2286000" indent="0">
              <a:buNone/>
              <a:defRPr lang="zh-CN" sz="1600">
                <a:solidFill>
                  <a:schemeClr val="tx1">
                    <a:tint val="75000"/>
                  </a:schemeClr>
                </a:solidFill>
              </a:defRPr>
            </a:lvl6pPr>
            <a:lvl7pPr marL="2743200" indent="0">
              <a:buNone/>
              <a:defRPr lang="zh-CN" sz="1600">
                <a:solidFill>
                  <a:schemeClr val="tx1">
                    <a:tint val="75000"/>
                  </a:schemeClr>
                </a:solidFill>
              </a:defRPr>
            </a:lvl7pPr>
            <a:lvl8pPr marL="3200400" indent="0">
              <a:buNone/>
              <a:defRPr lang="zh-CN" sz="1600">
                <a:solidFill>
                  <a:schemeClr val="tx1">
                    <a:tint val="75000"/>
                  </a:schemeClr>
                </a:solidFill>
              </a:defRPr>
            </a:lvl8pPr>
            <a:lvl9pPr marL="3657600" indent="0">
              <a:buNone/>
              <a:defRPr lang="zh-CN" sz="1600">
                <a:solidFill>
                  <a:schemeClr val="tx1">
                    <a:tint val="75000"/>
                  </a:schemeClr>
                </a:solidFill>
              </a:defRPr>
            </a:lvl9pPr>
          </a:lstStyle>
          <a:p>
            <a:pPr lvl="0" rtl="0"/>
            <a:r>
              <a:rPr lang="zh-CN" altLang="en-US"/>
              <a:t>单击此处编辑母版文本样式</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rtlCol="0"/>
          <a:lstStyle>
            <a:lvl1pPr algn="ctr">
              <a:defRPr lang="zh-CN">
                <a:latin typeface="Microsoft YaHei UI" panose="02020502070401020303" pitchFamily="18" charset="0"/>
                <a:ea typeface="Microsoft YaHei UI" panose="02020502070401020303" pitchFamily="18" charset="0"/>
              </a:defRPr>
            </a:lvl1pPr>
          </a:lstStyle>
          <a:p>
            <a:pPr rtl="0"/>
            <a:r>
              <a:rPr lang="zh-CN" altLang="en-US"/>
              <a:t>单击此处编辑母版标题样式</a:t>
            </a:r>
            <a:endParaRPr lang="zh-CN"/>
          </a:p>
        </p:txBody>
      </p:sp>
      <p:sp>
        <p:nvSpPr>
          <p:cNvPr id="3" name="内容占位符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rtlCol="0"/>
          <a:lstStyle>
            <a:lvl1pPr>
              <a:defRPr lang="zh-CN">
                <a:latin typeface="Microsoft YaHei UI Light" panose="020F0302020204030204" pitchFamily="34" charset="0"/>
                <a:ea typeface="Microsoft YaHei UI Light"/>
                <a:cs typeface="Gill Sans Nova Light" panose="020F0302020204030204" pitchFamily="34" charset="0"/>
              </a:defRPr>
            </a:lvl1pPr>
            <a:lvl2pPr>
              <a:defRPr lang="zh-CN">
                <a:latin typeface="Microsoft YaHei UI Light" panose="020F0302020204030204" pitchFamily="34" charset="0"/>
                <a:ea typeface="Microsoft YaHei UI Light"/>
                <a:cs typeface="Gill Sans Nova Light" panose="020F0302020204030204" pitchFamily="34" charset="0"/>
              </a:defRPr>
            </a:lvl2pPr>
            <a:lvl3pPr>
              <a:defRPr lang="zh-CN">
                <a:latin typeface="Microsoft YaHei UI Light" panose="020F0302020204030204" pitchFamily="34" charset="0"/>
                <a:ea typeface="Microsoft YaHei UI Light"/>
                <a:cs typeface="Gill Sans Nova Light" panose="020F0302020204030204" pitchFamily="34" charset="0"/>
              </a:defRPr>
            </a:lvl3pPr>
            <a:lvl4pPr>
              <a:defRPr lang="zh-CN">
                <a:latin typeface="Microsoft YaHei UI Light" panose="020F0302020204030204" pitchFamily="34" charset="0"/>
                <a:ea typeface="Microsoft YaHei UI Light"/>
                <a:cs typeface="Gill Sans Nova Light" panose="020F0302020204030204" pitchFamily="34" charset="0"/>
              </a:defRPr>
            </a:lvl4pPr>
            <a:lvl5pPr>
              <a:defRPr lang="zh-CN">
                <a:latin typeface="Microsoft YaHei UI Light" panose="020F0302020204030204" pitchFamily="34" charset="0"/>
                <a:ea typeface="Microsoft YaHei UI Light"/>
                <a:cs typeface="Gill Sans Nova Light" panose="020F0302020204030204" pitchFamily="34" charset="0"/>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6" name="页脚占位符 5">
            <a:extLst>
              <a:ext uri="{FF2B5EF4-FFF2-40B4-BE49-F238E27FC236}">
                <a16:creationId xmlns:a16="http://schemas.microsoft.com/office/drawing/2014/main" id="{74170EA9-DC14-D6B7-054C-51C9E1FE932C}"/>
              </a:ext>
            </a:extLst>
          </p:cNvPr>
          <p:cNvSpPr>
            <a:spLocks noGrp="1"/>
          </p:cNvSpPr>
          <p:nvPr>
            <p:ph type="ftr" sz="quarter" idx="10"/>
          </p:nvPr>
        </p:nvSpPr>
        <p:spPr/>
        <p:txBody>
          <a:bodyPr rtlCol="0"/>
          <a:lstStyle>
            <a:defPPr>
              <a:defRPr lang="zh-CN"/>
            </a:defPPr>
          </a:lstStyle>
          <a:p>
            <a:pPr rtl="0"/>
            <a:r>
              <a:rPr lang="zh-CN"/>
              <a:t>演示文稿标题</a:t>
            </a:r>
            <a:endParaRPr lang="zh-CN" dirty="0"/>
          </a:p>
        </p:txBody>
      </p:sp>
      <p:sp>
        <p:nvSpPr>
          <p:cNvPr id="7" name="灯片编号占位符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rtlCol="0"/>
          <a:lstStyle>
            <a:defPPr>
              <a:defRPr lang="zh-CN"/>
            </a:defPPr>
          </a:lstStyle>
          <a:p>
            <a:pPr rtl="0"/>
            <a:fld id="{294A09A9-5501-47C1-A89A-A340965A2BE2}" type="slidenum">
              <a:rPr lang="zh-CN" smtClean="0"/>
              <a:pPr/>
              <a:t>‹#›</a:t>
            </a:fld>
            <a:endParaRPr lang="zh-CN"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绿色">
    <p:bg>
      <p:bgPr>
        <a:solidFill>
          <a:schemeClr val="tx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rtlCol="0"/>
          <a:lstStyle>
            <a:lvl1pPr algn="ctr">
              <a:defRPr lang="zh-CN">
                <a:latin typeface="Microsoft YaHei UI" panose="02020502070401020303" pitchFamily="18" charset="0"/>
                <a:ea typeface="Microsoft YaHei UI" panose="02020502070401020303" pitchFamily="18" charset="0"/>
              </a:defRPr>
            </a:lvl1pPr>
          </a:lstStyle>
          <a:p>
            <a:pPr rtl="0"/>
            <a:r>
              <a:rPr lang="zh-CN" altLang="en-US"/>
              <a:t>单击此处编辑母版标题样式</a:t>
            </a:r>
            <a:endParaRPr lang="zh-CN"/>
          </a:p>
        </p:txBody>
      </p:sp>
      <p:sp>
        <p:nvSpPr>
          <p:cNvPr id="3" name="内容占位符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rtlCol="0"/>
          <a:lstStyle>
            <a:lvl1pPr>
              <a:defRPr lang="zh-CN">
                <a:latin typeface="Microsoft YaHei UI Light" panose="020F0302020204030204" pitchFamily="34" charset="0"/>
                <a:ea typeface="Microsoft YaHei UI Light"/>
                <a:cs typeface="Gill Sans Nova Light" panose="020F0302020204030204" pitchFamily="34" charset="0"/>
              </a:defRPr>
            </a:lvl1pPr>
            <a:lvl2pPr>
              <a:defRPr lang="zh-CN">
                <a:latin typeface="Microsoft YaHei UI Light" panose="020F0302020204030204" pitchFamily="34" charset="0"/>
                <a:ea typeface="Microsoft YaHei UI Light"/>
                <a:cs typeface="Gill Sans Nova Light" panose="020F0302020204030204" pitchFamily="34" charset="0"/>
              </a:defRPr>
            </a:lvl2pPr>
            <a:lvl3pPr>
              <a:defRPr lang="zh-CN">
                <a:latin typeface="Microsoft YaHei UI Light" panose="020F0302020204030204" pitchFamily="34" charset="0"/>
                <a:ea typeface="Microsoft YaHei UI Light"/>
                <a:cs typeface="Gill Sans Nova Light" panose="020F0302020204030204" pitchFamily="34" charset="0"/>
              </a:defRPr>
            </a:lvl3pPr>
            <a:lvl4pPr>
              <a:defRPr lang="zh-CN">
                <a:latin typeface="Microsoft YaHei UI Light" panose="020F0302020204030204" pitchFamily="34" charset="0"/>
                <a:ea typeface="Microsoft YaHei UI Light"/>
                <a:cs typeface="Gill Sans Nova Light" panose="020F0302020204030204" pitchFamily="34" charset="0"/>
              </a:defRPr>
            </a:lvl4pPr>
            <a:lvl5pPr>
              <a:defRPr lang="zh-CN">
                <a:latin typeface="Microsoft YaHei UI Light" panose="020F0302020204030204" pitchFamily="34" charset="0"/>
                <a:ea typeface="Microsoft YaHei UI Light"/>
                <a:cs typeface="Gill Sans Nova Light" panose="020F0302020204030204" pitchFamily="34" charset="0"/>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6" name="页脚占位符 5">
            <a:extLst>
              <a:ext uri="{FF2B5EF4-FFF2-40B4-BE49-F238E27FC236}">
                <a16:creationId xmlns:a16="http://schemas.microsoft.com/office/drawing/2014/main" id="{74170EA9-DC14-D6B7-054C-51C9E1FE932C}"/>
              </a:ext>
            </a:extLst>
          </p:cNvPr>
          <p:cNvSpPr>
            <a:spLocks noGrp="1"/>
          </p:cNvSpPr>
          <p:nvPr>
            <p:ph type="ftr" sz="quarter" idx="10"/>
          </p:nvPr>
        </p:nvSpPr>
        <p:spPr/>
        <p:txBody>
          <a:bodyPr rtlCol="0"/>
          <a:lstStyle>
            <a:defPPr>
              <a:defRPr lang="zh-CN"/>
            </a:defPPr>
          </a:lstStyle>
          <a:p>
            <a:pPr rtl="0"/>
            <a:r>
              <a:rPr lang="zh-CN"/>
              <a:t>演示文稿标题</a:t>
            </a:r>
            <a:endParaRPr lang="zh-CN" dirty="0"/>
          </a:p>
        </p:txBody>
      </p:sp>
      <p:sp>
        <p:nvSpPr>
          <p:cNvPr id="7" name="灯片编号占位符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rtlCol="0"/>
          <a:lstStyle>
            <a:defPPr>
              <a:defRPr lang="zh-CN"/>
            </a:defPPr>
          </a:lstStyle>
          <a:p>
            <a:pPr rtl="0"/>
            <a:fld id="{294A09A9-5501-47C1-A89A-A340965A2BE2}" type="slidenum">
              <a:rPr lang="zh-CN" smtClean="0"/>
              <a:pPr/>
              <a:t>‹#›</a:t>
            </a:fld>
            <a:endParaRPr lang="zh-CN"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节标题">
    <p:bg>
      <p:bgPr>
        <a:solidFill>
          <a:schemeClr val="tx2"/>
        </a:solidFill>
        <a:effectLst/>
      </p:bgPr>
    </p:bg>
    <p:spTree>
      <p:nvGrpSpPr>
        <p:cNvPr id="1" name=""/>
        <p:cNvGrpSpPr/>
        <p:nvPr/>
      </p:nvGrpSpPr>
      <p:grpSpPr>
        <a:xfrm>
          <a:off x="0" y="0"/>
          <a:ext cx="0" cy="0"/>
          <a:chOff x="0" y="0"/>
          <a:chExt cx="0" cy="0"/>
        </a:xfrm>
      </p:grpSpPr>
      <p:sp>
        <p:nvSpPr>
          <p:cNvPr id="6" name="长方形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p>
        </p:txBody>
      </p:sp>
      <p:pic>
        <p:nvPicPr>
          <p:cNvPr id="8" name="图片 7" descr="包含织物的图片&#10;&#10;说明已自动生成">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长方形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p>
        </p:txBody>
      </p:sp>
      <p:pic>
        <p:nvPicPr>
          <p:cNvPr id="16" name="图片 15" descr="包含花朵、植物的图片&#10;&#10;说明已自动生成">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图片 18" descr="包含软体动物、昆虫的图片&#10;&#10;说明已自动生成">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标题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rtlCol="0" anchor="t">
            <a:normAutofit/>
          </a:bodyPr>
          <a:lstStyle>
            <a:lvl1pPr algn="ctr">
              <a:defRPr lang="zh-CN" sz="4400"/>
            </a:lvl1pPr>
          </a:lstStyle>
          <a:p>
            <a:pPr rtl="0"/>
            <a:r>
              <a:rPr lang="zh-CN" altLang="en-US"/>
              <a:t>单击此处编辑母版标题样式</a:t>
            </a:r>
            <a:endParaRPr lang="zh-CN"/>
          </a:p>
        </p:txBody>
      </p:sp>
      <p:sp>
        <p:nvSpPr>
          <p:cNvPr id="3" name="文本占位符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rtlCol="0" anchor="ctr"/>
          <a:lstStyle>
            <a:lvl1pPr marL="0" indent="0" algn="ctr">
              <a:buNone/>
              <a:defRPr lang="zh-CN" sz="2400">
                <a:solidFill>
                  <a:schemeClr val="accent3"/>
                </a:solidFill>
              </a:defRPr>
            </a:lvl1pPr>
            <a:lvl2pPr marL="457200" indent="0">
              <a:buNone/>
              <a:defRPr lang="zh-CN" sz="2000">
                <a:solidFill>
                  <a:schemeClr val="tx1">
                    <a:tint val="75000"/>
                  </a:schemeClr>
                </a:solidFill>
              </a:defRPr>
            </a:lvl2pPr>
            <a:lvl3pPr marL="914400" indent="0">
              <a:buNone/>
              <a:defRPr lang="zh-CN" sz="1800">
                <a:solidFill>
                  <a:schemeClr val="tx1">
                    <a:tint val="75000"/>
                  </a:schemeClr>
                </a:solidFill>
              </a:defRPr>
            </a:lvl3pPr>
            <a:lvl4pPr marL="1371600" indent="0">
              <a:buNone/>
              <a:defRPr lang="zh-CN" sz="1600">
                <a:solidFill>
                  <a:schemeClr val="tx1">
                    <a:tint val="75000"/>
                  </a:schemeClr>
                </a:solidFill>
              </a:defRPr>
            </a:lvl4pPr>
            <a:lvl5pPr marL="1828800" indent="0">
              <a:buNone/>
              <a:defRPr lang="zh-CN" sz="1600">
                <a:solidFill>
                  <a:schemeClr val="tx1">
                    <a:tint val="75000"/>
                  </a:schemeClr>
                </a:solidFill>
              </a:defRPr>
            </a:lvl5pPr>
            <a:lvl6pPr marL="2286000" indent="0">
              <a:buNone/>
              <a:defRPr lang="zh-CN" sz="1600">
                <a:solidFill>
                  <a:schemeClr val="tx1">
                    <a:tint val="75000"/>
                  </a:schemeClr>
                </a:solidFill>
              </a:defRPr>
            </a:lvl6pPr>
            <a:lvl7pPr marL="2743200" indent="0">
              <a:buNone/>
              <a:defRPr lang="zh-CN" sz="1600">
                <a:solidFill>
                  <a:schemeClr val="tx1">
                    <a:tint val="75000"/>
                  </a:schemeClr>
                </a:solidFill>
              </a:defRPr>
            </a:lvl7pPr>
            <a:lvl8pPr marL="3200400" indent="0">
              <a:buNone/>
              <a:defRPr lang="zh-CN" sz="1600">
                <a:solidFill>
                  <a:schemeClr val="tx1">
                    <a:tint val="75000"/>
                  </a:schemeClr>
                </a:solidFill>
              </a:defRPr>
            </a:lvl8pPr>
            <a:lvl9pPr marL="3657600" indent="0">
              <a:buNone/>
              <a:defRPr lang="zh-CN" sz="1600">
                <a:solidFill>
                  <a:schemeClr val="tx1">
                    <a:tint val="75000"/>
                  </a:schemeClr>
                </a:solidFill>
              </a:defRPr>
            </a:lvl9pPr>
          </a:lstStyle>
          <a:p>
            <a:pPr lvl="0" rtl="0"/>
            <a:r>
              <a:rPr lang="zh-CN" altLang="en-US"/>
              <a:t>单击此处编辑母版文本样式</a:t>
            </a:r>
          </a:p>
        </p:txBody>
      </p:sp>
      <p:sp>
        <p:nvSpPr>
          <p:cNvPr id="27" name="文本占位符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rtlCol="0">
            <a:noAutofit/>
          </a:bodyPr>
          <a:lstStyle>
            <a:lvl1pPr marL="0" indent="0">
              <a:buNone/>
              <a:defRPr lang="zh-CN" sz="14000" b="1">
                <a:solidFill>
                  <a:schemeClr val="tx2"/>
                </a:solidFill>
                <a:latin typeface="+mj-ea"/>
                <a:ea typeface="+mj-ea"/>
              </a:defRPr>
            </a:lvl1pPr>
          </a:lstStyle>
          <a:p>
            <a:pPr lvl="0" rtl="0"/>
            <a:r>
              <a:rPr lang="zh-CN"/>
              <a:t>”</a:t>
            </a:r>
          </a:p>
        </p:txBody>
      </p:sp>
      <p:sp>
        <p:nvSpPr>
          <p:cNvPr id="28" name="文本占位符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rtlCol="0">
            <a:noAutofit/>
          </a:bodyPr>
          <a:lstStyle>
            <a:lvl1pPr marL="0" indent="0">
              <a:buNone/>
              <a:defRPr lang="zh-CN" sz="14000" b="1">
                <a:solidFill>
                  <a:schemeClr val="tx2"/>
                </a:solidFill>
                <a:latin typeface="+mj-ea"/>
                <a:ea typeface="+mj-ea"/>
              </a:defRPr>
            </a:lvl1pPr>
          </a:lstStyle>
          <a:p>
            <a:pPr lvl="0" rtl="0"/>
            <a:r>
              <a:rPr lang="zh-CN"/>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布局">
    <p:bg>
      <p:bgPr>
        <a:solidFill>
          <a:schemeClr val="tx2"/>
        </a:solidFill>
        <a:effectLst/>
      </p:bgPr>
    </p:bg>
    <p:spTree>
      <p:nvGrpSpPr>
        <p:cNvPr id="1" name=""/>
        <p:cNvGrpSpPr/>
        <p:nvPr/>
      </p:nvGrpSpPr>
      <p:grpSpPr>
        <a:xfrm>
          <a:off x="0" y="0"/>
          <a:ext cx="0" cy="0"/>
          <a:chOff x="0" y="0"/>
          <a:chExt cx="0" cy="0"/>
        </a:xfrm>
      </p:grpSpPr>
      <p:sp>
        <p:nvSpPr>
          <p:cNvPr id="6" name="长方形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p>
        </p:txBody>
      </p:sp>
      <p:sp>
        <p:nvSpPr>
          <p:cNvPr id="8" name="长方形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p>
        </p:txBody>
      </p:sp>
      <p:pic>
        <p:nvPicPr>
          <p:cNvPr id="10" name="图片 9" descr="包含软体动物、昆虫的图片&#10;&#10;说明已自动生成">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标题 1">
            <a:extLst>
              <a:ext uri="{FF2B5EF4-FFF2-40B4-BE49-F238E27FC236}">
                <a16:creationId xmlns:a16="http://schemas.microsoft.com/office/drawing/2014/main" id="{115CA519-6BA6-FAC8-3545-2E7E3CBDE2A9}"/>
              </a:ext>
            </a:extLst>
          </p:cNvPr>
          <p:cNvSpPr>
            <a:spLocks noGrp="1"/>
          </p:cNvSpPr>
          <p:nvPr>
            <p:ph type="title"/>
          </p:nvPr>
        </p:nvSpPr>
        <p:spPr/>
        <p:txBody>
          <a:bodyPr rtlCol="0"/>
          <a:lstStyle>
            <a:lvl1pPr algn="ctr">
              <a:defRPr lang="zh-CN"/>
            </a:lvl1pPr>
          </a:lstStyle>
          <a:p>
            <a:pPr rtl="0"/>
            <a:r>
              <a:rPr lang="zh-CN" altLang="en-US"/>
              <a:t>单击此处编辑母版标题样式</a:t>
            </a:r>
            <a:endParaRPr lang="zh-CN"/>
          </a:p>
        </p:txBody>
      </p:sp>
      <p:sp>
        <p:nvSpPr>
          <p:cNvPr id="22" name="图片占位符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rtlCol="0" anchor="ctr">
            <a:normAutofit/>
          </a:bodyPr>
          <a:lstStyle>
            <a:lvl1pPr marL="0" indent="0" algn="ctr">
              <a:buNone/>
              <a:defRPr lang="zh-CN" sz="1800"/>
            </a:lvl1pPr>
          </a:lstStyle>
          <a:p>
            <a:pPr rtl="0"/>
            <a:r>
              <a:rPr lang="zh-CN" altLang="en-US"/>
              <a:t>单击图标添加图片</a:t>
            </a:r>
            <a:endParaRPr lang="zh-CN" dirty="0"/>
          </a:p>
        </p:txBody>
      </p:sp>
      <p:sp>
        <p:nvSpPr>
          <p:cNvPr id="20" name="文本占位符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rtlCol="0" anchor="ctr">
            <a:noAutofit/>
          </a:bodyPr>
          <a:lstStyle>
            <a:lvl1pPr marL="0" indent="0" algn="ctr">
              <a:lnSpc>
                <a:spcPct val="100000"/>
              </a:lnSpc>
              <a:spcBef>
                <a:spcPts val="0"/>
              </a:spcBef>
              <a:buNone/>
              <a:defRPr lang="zh-CN" sz="2000">
                <a:latin typeface="Microsoft YaHei UI" panose="020B0602020104020203" pitchFamily="34" charset="0"/>
                <a:ea typeface="Microsoft YaHei UI"/>
              </a:defRPr>
            </a:lvl1pPr>
          </a:lstStyle>
          <a:p>
            <a:pPr lvl="0" rtl="0"/>
            <a:r>
              <a:rPr lang="zh-CN" altLang="en-US"/>
              <a:t>单击此处编辑母版文本样式</a:t>
            </a:r>
          </a:p>
        </p:txBody>
      </p:sp>
      <p:sp>
        <p:nvSpPr>
          <p:cNvPr id="21" name="文本占位符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rtlCol="0" anchor="ctr">
            <a:noAutofit/>
          </a:bodyPr>
          <a:lstStyle>
            <a:lvl1pPr marL="0" indent="0" algn="ctr">
              <a:lnSpc>
                <a:spcPct val="100000"/>
              </a:lnSpc>
              <a:spcBef>
                <a:spcPts val="0"/>
              </a:spcBef>
              <a:buNone/>
              <a:defRPr lang="zh-CN" sz="1600">
                <a:latin typeface="+mn-ea"/>
                <a:ea typeface="+mn-ea"/>
              </a:defRPr>
            </a:lvl1pPr>
          </a:lstStyle>
          <a:p>
            <a:pPr lvl="0" rtl="0"/>
            <a:r>
              <a:rPr lang="zh-CN" altLang="en-US"/>
              <a:t>单击此处编辑母版文本样式</a:t>
            </a:r>
          </a:p>
        </p:txBody>
      </p:sp>
      <p:sp>
        <p:nvSpPr>
          <p:cNvPr id="31" name="图片占位符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rtlCol="0" anchor="ctr">
            <a:normAutofit/>
          </a:bodyPr>
          <a:lstStyle>
            <a:lvl1pPr marL="0" indent="0" algn="ctr">
              <a:buNone/>
              <a:defRPr lang="zh-CN" sz="1800"/>
            </a:lvl1pPr>
          </a:lstStyle>
          <a:p>
            <a:pPr rtl="0"/>
            <a:r>
              <a:rPr lang="zh-CN" altLang="en-US"/>
              <a:t>单击图标添加图片</a:t>
            </a:r>
            <a:endParaRPr lang="zh-CN" dirty="0"/>
          </a:p>
        </p:txBody>
      </p:sp>
      <p:sp>
        <p:nvSpPr>
          <p:cNvPr id="33" name="文本占位符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rtlCol="0" anchor="ctr">
            <a:noAutofit/>
          </a:bodyPr>
          <a:lstStyle>
            <a:lvl1pPr marL="0" indent="0" algn="ctr">
              <a:lnSpc>
                <a:spcPct val="100000"/>
              </a:lnSpc>
              <a:spcBef>
                <a:spcPts val="0"/>
              </a:spcBef>
              <a:buNone/>
              <a:defRPr lang="zh-CN" sz="2000">
                <a:latin typeface="Microsoft YaHei UI" panose="020B0602020104020203" pitchFamily="34" charset="0"/>
                <a:ea typeface="Microsoft YaHei UI"/>
              </a:defRPr>
            </a:lvl1pPr>
          </a:lstStyle>
          <a:p>
            <a:pPr lvl="0" rtl="0"/>
            <a:r>
              <a:rPr lang="zh-CN" altLang="en-US"/>
              <a:t>单击此处编辑母版文本样式</a:t>
            </a:r>
          </a:p>
        </p:txBody>
      </p:sp>
      <p:sp>
        <p:nvSpPr>
          <p:cNvPr id="32" name="文本占位符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rtlCol="0" anchor="ctr">
            <a:noAutofit/>
          </a:bodyPr>
          <a:lstStyle>
            <a:lvl1pPr marL="0" indent="0" algn="ctr">
              <a:lnSpc>
                <a:spcPct val="100000"/>
              </a:lnSpc>
              <a:spcBef>
                <a:spcPts val="0"/>
              </a:spcBef>
              <a:buNone/>
              <a:defRPr lang="zh-CN" sz="1600">
                <a:latin typeface="+mn-ea"/>
                <a:ea typeface="+mn-ea"/>
              </a:defRPr>
            </a:lvl1pPr>
          </a:lstStyle>
          <a:p>
            <a:pPr lvl="0" rtl="0"/>
            <a:r>
              <a:rPr lang="zh-CN" altLang="en-US"/>
              <a:t>单击此处编辑母版文本样式</a:t>
            </a:r>
          </a:p>
        </p:txBody>
      </p:sp>
      <p:sp>
        <p:nvSpPr>
          <p:cNvPr id="30" name="图片占位符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rtlCol="0" anchor="ctr">
            <a:normAutofit/>
          </a:bodyPr>
          <a:lstStyle>
            <a:lvl1pPr marL="0" indent="0" algn="ctr">
              <a:buNone/>
              <a:defRPr lang="zh-CN" sz="1800"/>
            </a:lvl1pPr>
          </a:lstStyle>
          <a:p>
            <a:pPr rtl="0"/>
            <a:r>
              <a:rPr lang="zh-CN" altLang="en-US"/>
              <a:t>单击图标添加图片</a:t>
            </a:r>
            <a:endParaRPr lang="zh-CN" dirty="0"/>
          </a:p>
        </p:txBody>
      </p:sp>
      <p:sp>
        <p:nvSpPr>
          <p:cNvPr id="35" name="文本占位符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rtlCol="0" anchor="ctr">
            <a:noAutofit/>
          </a:bodyPr>
          <a:lstStyle>
            <a:lvl1pPr marL="0" indent="0" algn="ctr">
              <a:lnSpc>
                <a:spcPct val="100000"/>
              </a:lnSpc>
              <a:spcBef>
                <a:spcPts val="0"/>
              </a:spcBef>
              <a:buNone/>
              <a:defRPr lang="zh-CN" sz="2000">
                <a:latin typeface="Microsoft YaHei UI" panose="020B0602020104020203" pitchFamily="34" charset="0"/>
                <a:ea typeface="Microsoft YaHei UI"/>
              </a:defRPr>
            </a:lvl1pPr>
          </a:lstStyle>
          <a:p>
            <a:pPr lvl="0" rtl="0"/>
            <a:r>
              <a:rPr lang="zh-CN" altLang="en-US"/>
              <a:t>单击此处编辑母版文本样式</a:t>
            </a:r>
          </a:p>
        </p:txBody>
      </p:sp>
      <p:sp>
        <p:nvSpPr>
          <p:cNvPr id="34" name="文本占位符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rtlCol="0" anchor="ctr">
            <a:noAutofit/>
          </a:bodyPr>
          <a:lstStyle>
            <a:lvl1pPr marL="0" indent="0" algn="ctr">
              <a:lnSpc>
                <a:spcPct val="100000"/>
              </a:lnSpc>
              <a:spcBef>
                <a:spcPts val="0"/>
              </a:spcBef>
              <a:buNone/>
              <a:defRPr lang="zh-CN" sz="1600">
                <a:latin typeface="+mn-ea"/>
                <a:ea typeface="+mn-ea"/>
              </a:defRPr>
            </a:lvl1pPr>
          </a:lstStyle>
          <a:p>
            <a:pPr lvl="0" rtl="0"/>
            <a:r>
              <a:rPr lang="zh-CN" altLang="en-US"/>
              <a:t>单击此处编辑母版文本样式</a:t>
            </a:r>
          </a:p>
        </p:txBody>
      </p:sp>
      <p:sp>
        <p:nvSpPr>
          <p:cNvPr id="29" name="图片占位符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rtlCol="0" anchor="ctr">
            <a:normAutofit/>
          </a:bodyPr>
          <a:lstStyle>
            <a:lvl1pPr marL="0" indent="0" algn="ctr">
              <a:buNone/>
              <a:defRPr lang="zh-CN" sz="1800"/>
            </a:lvl1pPr>
          </a:lstStyle>
          <a:p>
            <a:pPr rtl="0"/>
            <a:r>
              <a:rPr lang="zh-CN" altLang="en-US"/>
              <a:t>单击图标添加图片</a:t>
            </a:r>
            <a:endParaRPr lang="zh-CN" dirty="0"/>
          </a:p>
        </p:txBody>
      </p:sp>
      <p:sp>
        <p:nvSpPr>
          <p:cNvPr id="37" name="文本占位符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rtlCol="0" anchor="ctr">
            <a:noAutofit/>
          </a:bodyPr>
          <a:lstStyle>
            <a:lvl1pPr marL="0" indent="0" algn="ctr">
              <a:lnSpc>
                <a:spcPct val="100000"/>
              </a:lnSpc>
              <a:spcBef>
                <a:spcPts val="0"/>
              </a:spcBef>
              <a:buNone/>
              <a:defRPr lang="zh-CN" sz="2000">
                <a:latin typeface="Microsoft YaHei UI" panose="020B0602020104020203" pitchFamily="34" charset="0"/>
                <a:ea typeface="Microsoft YaHei UI"/>
              </a:defRPr>
            </a:lvl1pPr>
          </a:lstStyle>
          <a:p>
            <a:pPr lvl="0" rtl="0"/>
            <a:r>
              <a:rPr lang="zh-CN" altLang="en-US"/>
              <a:t>单击此处编辑母版文本样式</a:t>
            </a:r>
          </a:p>
        </p:txBody>
      </p:sp>
      <p:sp>
        <p:nvSpPr>
          <p:cNvPr id="36" name="文本占位符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rtlCol="0" anchor="ctr">
            <a:noAutofit/>
          </a:bodyPr>
          <a:lstStyle>
            <a:lvl1pPr marL="0" indent="0" algn="ctr">
              <a:lnSpc>
                <a:spcPct val="100000"/>
              </a:lnSpc>
              <a:spcBef>
                <a:spcPts val="0"/>
              </a:spcBef>
              <a:buNone/>
              <a:defRPr lang="zh-CN" sz="1600">
                <a:latin typeface="+mn-ea"/>
                <a:ea typeface="+mn-ea"/>
              </a:defRPr>
            </a:lvl1pPr>
          </a:lstStyle>
          <a:p>
            <a:pPr lvl="0" rtl="0"/>
            <a:r>
              <a:rPr lang="zh-CN" altLang="en-US"/>
              <a:t>单击此处编辑母版文本样式</a:t>
            </a:r>
          </a:p>
        </p:txBody>
      </p:sp>
      <p:sp>
        <p:nvSpPr>
          <p:cNvPr id="3" name="页脚占位符 2">
            <a:extLst>
              <a:ext uri="{FF2B5EF4-FFF2-40B4-BE49-F238E27FC236}">
                <a16:creationId xmlns:a16="http://schemas.microsoft.com/office/drawing/2014/main" id="{08AD4DF5-3AA4-926D-00B1-1C24F968F4AD}"/>
              </a:ext>
            </a:extLst>
          </p:cNvPr>
          <p:cNvSpPr>
            <a:spLocks noGrp="1"/>
          </p:cNvSpPr>
          <p:nvPr>
            <p:ph type="ftr" sz="quarter" idx="10"/>
          </p:nvPr>
        </p:nvSpPr>
        <p:spPr/>
        <p:txBody>
          <a:bodyPr rtlCol="0"/>
          <a:lstStyle>
            <a:defPPr>
              <a:defRPr lang="zh-CN"/>
            </a:defPPr>
          </a:lstStyle>
          <a:p>
            <a:pPr rtl="0"/>
            <a:r>
              <a:rPr lang="zh-CN"/>
              <a:t>演示文稿标题</a:t>
            </a:r>
            <a:endParaRPr lang="zh-CN" dirty="0"/>
          </a:p>
        </p:txBody>
      </p:sp>
      <p:sp>
        <p:nvSpPr>
          <p:cNvPr id="4" name="灯片编号占位符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rtlCol="0"/>
          <a:lstStyle>
            <a:defPPr>
              <a:defRPr lang="zh-CN"/>
            </a:defPPr>
          </a:lstStyle>
          <a:p>
            <a:pPr rtl="0"/>
            <a:fld id="{294A09A9-5501-47C1-A89A-A340965A2BE2}" type="slidenum">
              <a:rPr lang="zh-CN" smtClean="0"/>
              <a:pPr/>
              <a:t>‹#›</a:t>
            </a:fld>
            <a:endParaRPr lang="zh-CN"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2"/>
        </a:solidFill>
        <a:effectLst/>
      </p:bgPr>
    </p:bg>
    <p:spTree>
      <p:nvGrpSpPr>
        <p:cNvPr id="1" name=""/>
        <p:cNvGrpSpPr/>
        <p:nvPr/>
      </p:nvGrpSpPr>
      <p:grpSpPr>
        <a:xfrm>
          <a:off x="0" y="0"/>
          <a:ext cx="0" cy="0"/>
          <a:chOff x="0" y="0"/>
          <a:chExt cx="0" cy="0"/>
        </a:xfrm>
      </p:grpSpPr>
      <p:sp>
        <p:nvSpPr>
          <p:cNvPr id="6" name="长方形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p>
        </p:txBody>
      </p:sp>
      <p:sp>
        <p:nvSpPr>
          <p:cNvPr id="8" name="长方形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p>
        </p:txBody>
      </p:sp>
      <p:pic>
        <p:nvPicPr>
          <p:cNvPr id="10" name="图片 9" descr="包含软体动物、昆虫的图片&#10;&#10;说明已自动生成">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标题 1">
            <a:extLst>
              <a:ext uri="{FF2B5EF4-FFF2-40B4-BE49-F238E27FC236}">
                <a16:creationId xmlns:a16="http://schemas.microsoft.com/office/drawing/2014/main" id="{115CA519-6BA6-FAC8-3545-2E7E3CBDE2A9}"/>
              </a:ext>
            </a:extLst>
          </p:cNvPr>
          <p:cNvSpPr>
            <a:spLocks noGrp="1"/>
          </p:cNvSpPr>
          <p:nvPr>
            <p:ph type="title"/>
          </p:nvPr>
        </p:nvSpPr>
        <p:spPr/>
        <p:txBody>
          <a:bodyPr rtlCol="0"/>
          <a:lstStyle>
            <a:lvl1pPr algn="ctr">
              <a:defRPr lang="zh-CN"/>
            </a:lvl1pPr>
          </a:lstStyle>
          <a:p>
            <a:pPr rtl="0"/>
            <a:r>
              <a:rPr lang="zh-CN" altLang="en-US"/>
              <a:t>单击此处编辑母版标题样式</a:t>
            </a:r>
            <a:endParaRPr lang="zh-CN"/>
          </a:p>
        </p:txBody>
      </p:sp>
      <p:sp>
        <p:nvSpPr>
          <p:cNvPr id="22" name="图片占位符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rtlCol="0" anchor="ctr">
            <a:normAutofit/>
          </a:bodyPr>
          <a:lstStyle>
            <a:lvl1pPr marL="0" indent="0" algn="ctr">
              <a:buNone/>
              <a:defRPr lang="zh-CN" sz="1800"/>
            </a:lvl1pPr>
          </a:lstStyle>
          <a:p>
            <a:pPr rtl="0"/>
            <a:r>
              <a:rPr lang="zh-CN" altLang="en-US"/>
              <a:t>单击图标添加图片</a:t>
            </a:r>
            <a:endParaRPr lang="zh-CN" dirty="0"/>
          </a:p>
        </p:txBody>
      </p:sp>
      <p:sp>
        <p:nvSpPr>
          <p:cNvPr id="20" name="文本占位符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rtlCol="0" anchor="ctr">
            <a:noAutofit/>
          </a:bodyPr>
          <a:lstStyle>
            <a:lvl1pPr marL="0" indent="0" algn="ctr">
              <a:lnSpc>
                <a:spcPct val="100000"/>
              </a:lnSpc>
              <a:spcBef>
                <a:spcPts val="0"/>
              </a:spcBef>
              <a:buNone/>
              <a:defRPr lang="zh-CN" sz="1600" spc="20"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21" name="文本占位符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rtlCol="0" anchor="ctr">
            <a:noAutofit/>
          </a:bodyPr>
          <a:lstStyle>
            <a:lvl1pPr marL="0" indent="0" algn="ctr">
              <a:lnSpc>
                <a:spcPct val="100000"/>
              </a:lnSpc>
              <a:spcBef>
                <a:spcPts val="0"/>
              </a:spcBef>
              <a:buNone/>
              <a:defRPr lang="zh-CN" sz="1400" spc="20" baseline="0">
                <a:latin typeface="+mn-ea"/>
                <a:ea typeface="+mn-ea"/>
              </a:defRPr>
            </a:lvl1pPr>
          </a:lstStyle>
          <a:p>
            <a:pPr lvl="0" rtl="0"/>
            <a:r>
              <a:rPr lang="zh-CN" altLang="en-US"/>
              <a:t>单击此处编辑母版文本样式</a:t>
            </a:r>
          </a:p>
        </p:txBody>
      </p:sp>
      <p:sp>
        <p:nvSpPr>
          <p:cNvPr id="46" name="图片占位符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rtlCol="0" anchor="ctr">
            <a:normAutofit/>
          </a:bodyPr>
          <a:lstStyle>
            <a:lvl1pPr marL="0" indent="0" algn="ctr">
              <a:buNone/>
              <a:defRPr lang="zh-CN" sz="1800"/>
            </a:lvl1pPr>
          </a:lstStyle>
          <a:p>
            <a:pPr rtl="0"/>
            <a:r>
              <a:rPr lang="zh-CN" altLang="en-US"/>
              <a:t>单击图标添加图片</a:t>
            </a:r>
            <a:endParaRPr lang="zh-CN" dirty="0"/>
          </a:p>
        </p:txBody>
      </p:sp>
      <p:sp>
        <p:nvSpPr>
          <p:cNvPr id="45" name="文本占位符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rtlCol="0" anchor="ctr">
            <a:noAutofit/>
          </a:bodyPr>
          <a:lstStyle>
            <a:lvl1pPr marL="0" indent="0" algn="ctr">
              <a:lnSpc>
                <a:spcPct val="100000"/>
              </a:lnSpc>
              <a:spcBef>
                <a:spcPts val="0"/>
              </a:spcBef>
              <a:buNone/>
              <a:defRPr lang="zh-CN" sz="1600" spc="20"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44" name="文本占位符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rtlCol="0" anchor="ctr">
            <a:noAutofit/>
          </a:bodyPr>
          <a:lstStyle>
            <a:lvl1pPr marL="0" indent="0" algn="ctr">
              <a:lnSpc>
                <a:spcPct val="100000"/>
              </a:lnSpc>
              <a:spcBef>
                <a:spcPts val="0"/>
              </a:spcBef>
              <a:buNone/>
              <a:defRPr lang="zh-CN" sz="1400" spc="20" baseline="0">
                <a:latin typeface="+mn-ea"/>
                <a:ea typeface="+mn-ea"/>
              </a:defRPr>
            </a:lvl1pPr>
          </a:lstStyle>
          <a:p>
            <a:pPr lvl="0" rtl="0"/>
            <a:r>
              <a:rPr lang="zh-CN" altLang="en-US"/>
              <a:t>单击此处编辑母版文本样式</a:t>
            </a:r>
          </a:p>
        </p:txBody>
      </p:sp>
      <p:sp>
        <p:nvSpPr>
          <p:cNvPr id="31" name="图片占位符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rtlCol="0" anchor="ctr">
            <a:normAutofit/>
          </a:bodyPr>
          <a:lstStyle>
            <a:lvl1pPr marL="0" indent="0" algn="ctr">
              <a:buNone/>
              <a:defRPr lang="zh-CN" sz="1800"/>
            </a:lvl1pPr>
          </a:lstStyle>
          <a:p>
            <a:pPr rtl="0"/>
            <a:r>
              <a:rPr lang="zh-CN" altLang="en-US"/>
              <a:t>单击图标添加图片</a:t>
            </a:r>
            <a:endParaRPr lang="zh-CN" dirty="0"/>
          </a:p>
        </p:txBody>
      </p:sp>
      <p:sp>
        <p:nvSpPr>
          <p:cNvPr id="33" name="文本占位符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rtlCol="0" anchor="ctr">
            <a:noAutofit/>
          </a:bodyPr>
          <a:lstStyle>
            <a:lvl1pPr marL="0" indent="0" algn="ctr">
              <a:lnSpc>
                <a:spcPct val="100000"/>
              </a:lnSpc>
              <a:spcBef>
                <a:spcPts val="0"/>
              </a:spcBef>
              <a:buNone/>
              <a:defRPr lang="zh-CN" sz="1600" spc="20"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32" name="文本占位符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rtlCol="0" anchor="ctr">
            <a:noAutofit/>
          </a:bodyPr>
          <a:lstStyle>
            <a:lvl1pPr marL="0" indent="0" algn="ctr">
              <a:lnSpc>
                <a:spcPct val="100000"/>
              </a:lnSpc>
              <a:spcBef>
                <a:spcPts val="0"/>
              </a:spcBef>
              <a:buNone/>
              <a:defRPr lang="zh-CN" sz="1400" spc="20" baseline="0">
                <a:latin typeface="+mn-ea"/>
                <a:ea typeface="+mn-ea"/>
              </a:defRPr>
            </a:lvl1pPr>
          </a:lstStyle>
          <a:p>
            <a:pPr lvl="0" rtl="0"/>
            <a:r>
              <a:rPr lang="zh-CN" altLang="en-US"/>
              <a:t>单击此处编辑母版文本样式</a:t>
            </a:r>
          </a:p>
        </p:txBody>
      </p:sp>
      <p:sp>
        <p:nvSpPr>
          <p:cNvPr id="16" name="图片占位符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rtlCol="0" anchor="ctr">
            <a:normAutofit/>
          </a:bodyPr>
          <a:lstStyle>
            <a:lvl1pPr marL="0" indent="0" algn="ctr">
              <a:buNone/>
              <a:defRPr lang="zh-CN" sz="1800"/>
            </a:lvl1pPr>
          </a:lstStyle>
          <a:p>
            <a:pPr rtl="0"/>
            <a:r>
              <a:rPr lang="zh-CN" altLang="en-US"/>
              <a:t>单击图标添加图片</a:t>
            </a:r>
            <a:endParaRPr lang="zh-CN" dirty="0"/>
          </a:p>
        </p:txBody>
      </p:sp>
      <p:sp>
        <p:nvSpPr>
          <p:cNvPr id="23" name="文本占位符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rtlCol="0" anchor="ctr">
            <a:noAutofit/>
          </a:bodyPr>
          <a:lstStyle>
            <a:lvl1pPr marL="0" indent="0" algn="ctr">
              <a:lnSpc>
                <a:spcPct val="100000"/>
              </a:lnSpc>
              <a:spcBef>
                <a:spcPts val="0"/>
              </a:spcBef>
              <a:buNone/>
              <a:defRPr lang="zh-CN" sz="1600" spc="20"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18" name="文本占位符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rtlCol="0" anchor="ctr">
            <a:noAutofit/>
          </a:bodyPr>
          <a:lstStyle>
            <a:lvl1pPr marL="0" indent="0" algn="ctr">
              <a:lnSpc>
                <a:spcPct val="100000"/>
              </a:lnSpc>
              <a:spcBef>
                <a:spcPts val="0"/>
              </a:spcBef>
              <a:buNone/>
              <a:defRPr lang="zh-CN" sz="1400" spc="20" baseline="0">
                <a:latin typeface="+mn-ea"/>
                <a:ea typeface="+mn-ea"/>
              </a:defRPr>
            </a:lvl1pPr>
          </a:lstStyle>
          <a:p>
            <a:pPr lvl="0" rtl="0"/>
            <a:r>
              <a:rPr lang="zh-CN" altLang="en-US"/>
              <a:t>单击此处编辑母版文本样式</a:t>
            </a:r>
          </a:p>
        </p:txBody>
      </p:sp>
      <p:sp>
        <p:nvSpPr>
          <p:cNvPr id="30" name="图片占位符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rtlCol="0" anchor="ctr">
            <a:normAutofit/>
          </a:bodyPr>
          <a:lstStyle>
            <a:lvl1pPr marL="0" indent="0" algn="ctr">
              <a:buNone/>
              <a:defRPr lang="zh-CN" sz="1800"/>
            </a:lvl1pPr>
          </a:lstStyle>
          <a:p>
            <a:pPr rtl="0"/>
            <a:r>
              <a:rPr lang="zh-CN" altLang="en-US"/>
              <a:t>单击图标添加图片</a:t>
            </a:r>
            <a:endParaRPr lang="zh-CN" dirty="0"/>
          </a:p>
        </p:txBody>
      </p:sp>
      <p:sp>
        <p:nvSpPr>
          <p:cNvPr id="35" name="文本占位符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rtlCol="0" anchor="ctr">
            <a:noAutofit/>
          </a:bodyPr>
          <a:lstStyle>
            <a:lvl1pPr marL="0" indent="0" algn="ctr">
              <a:lnSpc>
                <a:spcPct val="100000"/>
              </a:lnSpc>
              <a:spcBef>
                <a:spcPts val="0"/>
              </a:spcBef>
              <a:buNone/>
              <a:defRPr lang="zh-CN" sz="1600" spc="20"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34" name="文本占位符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rtlCol="0" anchor="ctr">
            <a:noAutofit/>
          </a:bodyPr>
          <a:lstStyle>
            <a:lvl1pPr marL="0" indent="0" algn="ctr">
              <a:lnSpc>
                <a:spcPct val="100000"/>
              </a:lnSpc>
              <a:spcBef>
                <a:spcPts val="0"/>
              </a:spcBef>
              <a:buNone/>
              <a:defRPr lang="zh-CN" sz="1400" spc="20" baseline="0">
                <a:latin typeface="+mn-ea"/>
                <a:ea typeface="+mn-ea"/>
              </a:defRPr>
            </a:lvl1pPr>
          </a:lstStyle>
          <a:p>
            <a:pPr lvl="0" rtl="0"/>
            <a:r>
              <a:rPr lang="zh-CN" altLang="en-US"/>
              <a:t>单击此处编辑母版文本样式</a:t>
            </a:r>
          </a:p>
        </p:txBody>
      </p:sp>
      <p:sp>
        <p:nvSpPr>
          <p:cNvPr id="14" name="图片占位符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rtlCol="0" anchor="ctr">
            <a:normAutofit/>
          </a:bodyPr>
          <a:lstStyle>
            <a:lvl1pPr marL="0" indent="0" algn="ctr">
              <a:buNone/>
              <a:defRPr lang="zh-CN" sz="1800"/>
            </a:lvl1pPr>
          </a:lstStyle>
          <a:p>
            <a:pPr rtl="0"/>
            <a:r>
              <a:rPr lang="zh-CN" altLang="en-US"/>
              <a:t>单击图标添加图片</a:t>
            </a:r>
            <a:endParaRPr lang="zh-CN" dirty="0"/>
          </a:p>
        </p:txBody>
      </p:sp>
      <p:sp>
        <p:nvSpPr>
          <p:cNvPr id="27" name="文本占位符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rtlCol="0" anchor="ctr">
            <a:noAutofit/>
          </a:bodyPr>
          <a:lstStyle>
            <a:lvl1pPr marL="0" indent="0" algn="ctr">
              <a:lnSpc>
                <a:spcPct val="100000"/>
              </a:lnSpc>
              <a:spcBef>
                <a:spcPts val="0"/>
              </a:spcBef>
              <a:buNone/>
              <a:defRPr lang="zh-CN" sz="1600" spc="20"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25" name="文本占位符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rtlCol="0" anchor="ctr">
            <a:noAutofit/>
          </a:bodyPr>
          <a:lstStyle>
            <a:lvl1pPr marL="0" indent="0" algn="ctr">
              <a:lnSpc>
                <a:spcPct val="100000"/>
              </a:lnSpc>
              <a:spcBef>
                <a:spcPts val="0"/>
              </a:spcBef>
              <a:buNone/>
              <a:defRPr lang="zh-CN" sz="1400" spc="20" baseline="0">
                <a:latin typeface="+mn-ea"/>
                <a:ea typeface="+mn-ea"/>
              </a:defRPr>
            </a:lvl1pPr>
          </a:lstStyle>
          <a:p>
            <a:pPr lvl="0" rtl="0"/>
            <a:r>
              <a:rPr lang="zh-CN" altLang="en-US"/>
              <a:t>单击此处编辑母版文本样式</a:t>
            </a:r>
          </a:p>
        </p:txBody>
      </p:sp>
      <p:sp>
        <p:nvSpPr>
          <p:cNvPr id="29" name="图片占位符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rtlCol="0" anchor="ctr">
            <a:normAutofit/>
          </a:bodyPr>
          <a:lstStyle>
            <a:lvl1pPr marL="0" indent="0" algn="ctr">
              <a:buNone/>
              <a:defRPr lang="zh-CN" sz="1800"/>
            </a:lvl1pPr>
          </a:lstStyle>
          <a:p>
            <a:pPr rtl="0"/>
            <a:r>
              <a:rPr lang="zh-CN" altLang="en-US"/>
              <a:t>单击图标添加图片</a:t>
            </a:r>
            <a:endParaRPr lang="zh-CN" dirty="0"/>
          </a:p>
        </p:txBody>
      </p:sp>
      <p:sp>
        <p:nvSpPr>
          <p:cNvPr id="37" name="文本占位符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rtlCol="0" anchor="ctr">
            <a:noAutofit/>
          </a:bodyPr>
          <a:lstStyle>
            <a:lvl1pPr marL="0" indent="0" algn="ctr">
              <a:lnSpc>
                <a:spcPct val="100000"/>
              </a:lnSpc>
              <a:spcBef>
                <a:spcPts val="0"/>
              </a:spcBef>
              <a:buNone/>
              <a:defRPr lang="zh-CN" sz="1600" spc="20"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36" name="文本占位符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rtlCol="0" anchor="ctr">
            <a:noAutofit/>
          </a:bodyPr>
          <a:lstStyle>
            <a:lvl1pPr marL="0" indent="0" algn="ctr">
              <a:lnSpc>
                <a:spcPct val="100000"/>
              </a:lnSpc>
              <a:spcBef>
                <a:spcPts val="0"/>
              </a:spcBef>
              <a:buNone/>
              <a:defRPr lang="zh-CN" sz="1400" spc="20" baseline="0">
                <a:latin typeface="+mn-ea"/>
                <a:ea typeface="+mn-ea"/>
              </a:defRPr>
            </a:lvl1pPr>
          </a:lstStyle>
          <a:p>
            <a:pPr lvl="0" rtl="0"/>
            <a:r>
              <a:rPr lang="zh-CN" altLang="en-US"/>
              <a:t>单击此处编辑母版文本样式</a:t>
            </a:r>
          </a:p>
        </p:txBody>
      </p:sp>
      <p:sp>
        <p:nvSpPr>
          <p:cNvPr id="47" name="图片占位符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rtlCol="0" anchor="ctr">
            <a:normAutofit/>
          </a:bodyPr>
          <a:lstStyle>
            <a:lvl1pPr marL="0" indent="0" algn="ctr">
              <a:buNone/>
              <a:defRPr lang="zh-CN" sz="1800"/>
            </a:lvl1pPr>
          </a:lstStyle>
          <a:p>
            <a:pPr rtl="0"/>
            <a:r>
              <a:rPr lang="zh-CN" altLang="en-US"/>
              <a:t>单击图标添加图片</a:t>
            </a:r>
            <a:endParaRPr lang="zh-CN" dirty="0"/>
          </a:p>
        </p:txBody>
      </p:sp>
      <p:sp>
        <p:nvSpPr>
          <p:cNvPr id="42" name="文本占位符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rtlCol="0" anchor="ctr">
            <a:noAutofit/>
          </a:bodyPr>
          <a:lstStyle>
            <a:lvl1pPr marL="0" indent="0" algn="ctr">
              <a:lnSpc>
                <a:spcPct val="100000"/>
              </a:lnSpc>
              <a:spcBef>
                <a:spcPts val="0"/>
              </a:spcBef>
              <a:buNone/>
              <a:defRPr lang="zh-CN" sz="1600" spc="20"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41" name="文本占位符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rtlCol="0" anchor="ctr">
            <a:noAutofit/>
          </a:bodyPr>
          <a:lstStyle>
            <a:lvl1pPr marL="0" indent="0" algn="ctr">
              <a:lnSpc>
                <a:spcPct val="100000"/>
              </a:lnSpc>
              <a:spcBef>
                <a:spcPts val="0"/>
              </a:spcBef>
              <a:buNone/>
              <a:defRPr lang="zh-CN" sz="1400" spc="20" baseline="0">
                <a:latin typeface="+mn-ea"/>
                <a:ea typeface="+mn-ea"/>
              </a:defRPr>
            </a:lvl1pPr>
          </a:lstStyle>
          <a:p>
            <a:pPr lvl="0" rtl="0"/>
            <a:r>
              <a:rPr lang="zh-CN" altLang="en-US"/>
              <a:t>单击此处编辑母版文本样式</a:t>
            </a:r>
          </a:p>
        </p:txBody>
      </p:sp>
      <p:sp>
        <p:nvSpPr>
          <p:cNvPr id="3" name="页脚占位符 2">
            <a:extLst>
              <a:ext uri="{FF2B5EF4-FFF2-40B4-BE49-F238E27FC236}">
                <a16:creationId xmlns:a16="http://schemas.microsoft.com/office/drawing/2014/main" id="{08AD4DF5-3AA4-926D-00B1-1C24F968F4AD}"/>
              </a:ext>
            </a:extLst>
          </p:cNvPr>
          <p:cNvSpPr>
            <a:spLocks noGrp="1"/>
          </p:cNvSpPr>
          <p:nvPr>
            <p:ph type="ftr" sz="quarter" idx="10"/>
          </p:nvPr>
        </p:nvSpPr>
        <p:spPr/>
        <p:txBody>
          <a:bodyPr rtlCol="0"/>
          <a:lstStyle>
            <a:defPPr>
              <a:defRPr lang="zh-CN"/>
            </a:defPPr>
          </a:lstStyle>
          <a:p>
            <a:pPr rtl="0"/>
            <a:r>
              <a:rPr lang="zh-CN"/>
              <a:t>演示文稿标题</a:t>
            </a:r>
            <a:endParaRPr lang="zh-CN" dirty="0"/>
          </a:p>
        </p:txBody>
      </p:sp>
      <p:sp>
        <p:nvSpPr>
          <p:cNvPr id="4" name="灯片编号占位符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rtlCol="0"/>
          <a:lstStyle>
            <a:defPPr>
              <a:defRPr lang="zh-CN"/>
            </a:defPPr>
          </a:lstStyle>
          <a:p>
            <a:pPr rtl="0"/>
            <a:fld id="{294A09A9-5501-47C1-A89A-A340965A2BE2}" type="slidenum">
              <a:rPr lang="zh-CN" smtClean="0"/>
              <a:pPr/>
              <a:t>‹#›</a:t>
            </a:fld>
            <a:endParaRPr lang="zh-CN"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defPPr>
              <a:defRPr lang="zh-CN"/>
            </a:defPPr>
          </a:lstStyle>
          <a:p>
            <a:pPr rtl="0"/>
            <a:r>
              <a:rPr lang="zh-CN"/>
              <a:t>单击此处编辑母版标题样式</a:t>
            </a:r>
          </a:p>
        </p:txBody>
      </p:sp>
      <p:sp>
        <p:nvSpPr>
          <p:cNvPr id="3" name="文本占位符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defPPr>
              <a:defRPr lang="zh-CN"/>
            </a:defPPr>
          </a:lstStyle>
          <a:p>
            <a:pPr lvl="0" rtl="0"/>
            <a:r>
              <a:rPr lang="zh-CN"/>
              <a:t>单击此处编辑母版文本样式</a:t>
            </a:r>
          </a:p>
          <a:p>
            <a:pPr lvl="1" rtl="0"/>
            <a:r>
              <a:rPr lang="zh-CN"/>
              <a:t>第二级</a:t>
            </a:r>
          </a:p>
          <a:p>
            <a:pPr lvl="2" rtl="0"/>
            <a:r>
              <a:rPr lang="zh-CN"/>
              <a:t>第三级</a:t>
            </a:r>
          </a:p>
          <a:p>
            <a:pPr lvl="3" rtl="0"/>
            <a:r>
              <a:rPr lang="zh-CN"/>
              <a:t>第四级</a:t>
            </a:r>
          </a:p>
          <a:p>
            <a:pPr lvl="4" rtl="0"/>
            <a:r>
              <a:rPr lang="zh-CN"/>
              <a:t>第五级</a:t>
            </a:r>
          </a:p>
        </p:txBody>
      </p:sp>
      <p:sp>
        <p:nvSpPr>
          <p:cNvPr id="5" name="页脚占位符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lang="zh-CN" sz="1200">
                <a:solidFill>
                  <a:schemeClr val="tx1"/>
                </a:solidFill>
                <a:latin typeface="Microsoft YaHei UI Light" panose="020F0302020204030204" pitchFamily="34" charset="0"/>
                <a:ea typeface="Microsoft YaHei UI Light"/>
                <a:cs typeface="Gill Sans Nova Light" panose="020F0302020204030204" pitchFamily="34" charset="0"/>
              </a:defRPr>
            </a:lvl1pPr>
          </a:lstStyle>
          <a:p>
            <a:pPr rtl="0"/>
            <a:r>
              <a:rPr lang="zh-CN"/>
              <a:t>演示文稿标题</a:t>
            </a:r>
            <a:endParaRPr lang="zh-CN" dirty="0"/>
          </a:p>
        </p:txBody>
      </p:sp>
      <p:sp>
        <p:nvSpPr>
          <p:cNvPr id="6" name="幻灯片编号占位符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lang="zh-CN" sz="1200">
                <a:solidFill>
                  <a:schemeClr val="tx1"/>
                </a:solidFill>
                <a:latin typeface="Microsoft YaHei UI Light" panose="020F0302020204030204" pitchFamily="34" charset="0"/>
                <a:ea typeface="Microsoft YaHei UI Light"/>
                <a:cs typeface="Gill Sans Nova Light" panose="020F0302020204030204" pitchFamily="34" charset="0"/>
              </a:defRPr>
            </a:lvl1pPr>
          </a:lstStyle>
          <a:p>
            <a:pPr rtl="0"/>
            <a:fld id="{294A09A9-5501-47C1-A89A-A340965A2BE2}" type="slidenum">
              <a:rPr lang="zh-CN" smtClean="0"/>
              <a:pPr/>
              <a:t>‹#›</a:t>
            </a:fld>
            <a:endParaRPr lang="zh-CN"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lang="zh-CN" sz="4400" kern="1200">
          <a:solidFill>
            <a:schemeClr val="accent3"/>
          </a:solidFill>
          <a:latin typeface="+mj-ea"/>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lang="zh-CN" sz="2800" kern="1200">
          <a:solidFill>
            <a:schemeClr val="accent3"/>
          </a:solidFill>
          <a:latin typeface="+mn-ea"/>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lang="zh-CN" sz="2400" kern="1200">
          <a:solidFill>
            <a:schemeClr val="accent3"/>
          </a:solidFill>
          <a:latin typeface="+mn-ea"/>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lang="zh-CN" sz="2000" kern="1200">
          <a:solidFill>
            <a:schemeClr val="accent3"/>
          </a:solidFill>
          <a:latin typeface="+mn-ea"/>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lang="zh-CN" sz="1800" kern="1200">
          <a:solidFill>
            <a:schemeClr val="accent3"/>
          </a:solidFill>
          <a:latin typeface="+mn-ea"/>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lang="zh-CN" sz="1800" kern="1200">
          <a:solidFill>
            <a:schemeClr val="accent3"/>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ea"/>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ea"/>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ea"/>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ea"/>
          <a:ea typeface="+mn-ea"/>
          <a:cs typeface="+mn-cs"/>
        </a:defRPr>
      </a:lvl9pPr>
    </p:bodyStyle>
    <p:otherStyle>
      <a:defPPr>
        <a:defRPr lang="zh-CN"/>
      </a:defPPr>
      <a:lvl1pPr marL="0" algn="l" defTabSz="914400" rtl="0" eaLnBrk="1" latinLnBrk="0" hangingPunct="1">
        <a:defRPr lang="zh-CN" sz="1800" kern="1200">
          <a:solidFill>
            <a:schemeClr val="tx1"/>
          </a:solidFill>
          <a:latin typeface="+mn-ea"/>
          <a:ea typeface="+mn-ea"/>
          <a:cs typeface="+mn-cs"/>
        </a:defRPr>
      </a:lvl1pPr>
      <a:lvl2pPr marL="457200" algn="l" defTabSz="914400" rtl="0" eaLnBrk="1" latinLnBrk="0" hangingPunct="1">
        <a:defRPr lang="zh-CN" sz="1800" kern="1200">
          <a:solidFill>
            <a:schemeClr val="tx1"/>
          </a:solidFill>
          <a:latin typeface="+mn-ea"/>
          <a:ea typeface="+mn-ea"/>
          <a:cs typeface="+mn-cs"/>
        </a:defRPr>
      </a:lvl2pPr>
      <a:lvl3pPr marL="914400" algn="l" defTabSz="914400" rtl="0" eaLnBrk="1" latinLnBrk="0" hangingPunct="1">
        <a:defRPr lang="zh-CN" sz="1800" kern="1200">
          <a:solidFill>
            <a:schemeClr val="tx1"/>
          </a:solidFill>
          <a:latin typeface="+mn-ea"/>
          <a:ea typeface="+mn-ea"/>
          <a:cs typeface="+mn-cs"/>
        </a:defRPr>
      </a:lvl3pPr>
      <a:lvl4pPr marL="1371600" algn="l" defTabSz="914400" rtl="0" eaLnBrk="1" latinLnBrk="0" hangingPunct="1">
        <a:defRPr lang="zh-CN" sz="1800" kern="1200">
          <a:solidFill>
            <a:schemeClr val="tx1"/>
          </a:solidFill>
          <a:latin typeface="+mn-ea"/>
          <a:ea typeface="+mn-ea"/>
          <a:cs typeface="+mn-cs"/>
        </a:defRPr>
      </a:lvl4pPr>
      <a:lvl5pPr marL="1828800" algn="l" defTabSz="914400" rtl="0" eaLnBrk="1" latinLnBrk="0" hangingPunct="1">
        <a:defRPr lang="zh-CN" sz="1800" kern="1200">
          <a:solidFill>
            <a:schemeClr val="tx1"/>
          </a:solidFill>
          <a:latin typeface="+mn-ea"/>
          <a:ea typeface="+mn-ea"/>
          <a:cs typeface="+mn-cs"/>
        </a:defRPr>
      </a:lvl5pPr>
      <a:lvl6pPr marL="2286000" algn="l" defTabSz="914400" rtl="0" eaLnBrk="1" latinLnBrk="0" hangingPunct="1">
        <a:defRPr lang="zh-CN" sz="1800" kern="1200">
          <a:solidFill>
            <a:schemeClr val="tx1"/>
          </a:solidFill>
          <a:latin typeface="+mn-ea"/>
          <a:ea typeface="+mn-ea"/>
          <a:cs typeface="+mn-cs"/>
        </a:defRPr>
      </a:lvl6pPr>
      <a:lvl7pPr marL="2743200" algn="l" defTabSz="914400" rtl="0" eaLnBrk="1" latinLnBrk="0" hangingPunct="1">
        <a:defRPr lang="zh-CN" sz="1800" kern="1200">
          <a:solidFill>
            <a:schemeClr val="tx1"/>
          </a:solidFill>
          <a:latin typeface="+mn-ea"/>
          <a:ea typeface="+mn-ea"/>
          <a:cs typeface="+mn-cs"/>
        </a:defRPr>
      </a:lvl7pPr>
      <a:lvl8pPr marL="3200400" algn="l" defTabSz="914400" rtl="0" eaLnBrk="1" latinLnBrk="0" hangingPunct="1">
        <a:defRPr lang="zh-CN" sz="1800" kern="1200">
          <a:solidFill>
            <a:schemeClr val="tx1"/>
          </a:solidFill>
          <a:latin typeface="+mn-ea"/>
          <a:ea typeface="+mn-ea"/>
          <a:cs typeface="+mn-cs"/>
        </a:defRPr>
      </a:lvl8pPr>
      <a:lvl9pPr marL="3657600" algn="l" defTabSz="914400" rtl="0" eaLnBrk="1" latinLnBrk="0" hangingPunct="1">
        <a:defRPr lang="zh-CN" sz="1800" kern="1200">
          <a:solidFill>
            <a:schemeClr val="tx1"/>
          </a:solidFill>
          <a:latin typeface="+mn-ea"/>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 Id="rId5" Type="http://schemas.openxmlformats.org/officeDocument/2006/relationships/image" Target="../media/image37.gif"/><Relationship Id="rId4" Type="http://schemas.openxmlformats.org/officeDocument/2006/relationships/image" Target="../media/image41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jpg"/><Relationship Id="rId7"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4.xml"/><Relationship Id="rId6" Type="http://schemas.openxmlformats.org/officeDocument/2006/relationships/image" Target="../media/image23.jpg"/><Relationship Id="rId11" Type="http://schemas.openxmlformats.org/officeDocument/2006/relationships/hyperlink" Target="https://pan.baidu.com/s/1xa6zvOGjU02j8_lqHGVf0A#list/path=%2F" TargetMode="External"/><Relationship Id="rId5" Type="http://schemas.openxmlformats.org/officeDocument/2006/relationships/image" Target="../media/image22.png"/><Relationship Id="rId10" Type="http://schemas.openxmlformats.org/officeDocument/2006/relationships/hyperlink" Target="https://aistudio.baidu.com/aistudio/datasetdetail/23617" TargetMode="External"/><Relationship Id="rId4" Type="http://schemas.openxmlformats.org/officeDocument/2006/relationships/image" Target="../media/image21.png"/><Relationship Id="rId9" Type="http://schemas.openxmlformats.org/officeDocument/2006/relationships/image" Target="../media/image26.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4180B-35BA-C28E-820F-59C84FBDD99A}"/>
              </a:ext>
            </a:extLst>
          </p:cNvPr>
          <p:cNvSpPr>
            <a:spLocks noGrp="1"/>
          </p:cNvSpPr>
          <p:nvPr>
            <p:ph type="ctrTitle"/>
          </p:nvPr>
        </p:nvSpPr>
        <p:spPr/>
        <p:txBody>
          <a:bodyPr rtlCol="0"/>
          <a:lstStyle>
            <a:defPPr>
              <a:defRPr lang="zh-CN"/>
            </a:defPPr>
          </a:lstStyle>
          <a:p>
            <a:pPr rtl="0"/>
            <a:r>
              <a:rPr lang="en-US" altLang="zh-CN" sz="1600" dirty="0"/>
              <a:t>Supervisor</a:t>
            </a:r>
            <a:r>
              <a:rPr lang="zh-CN" altLang="en-US" sz="1600" dirty="0"/>
              <a:t>：</a:t>
            </a:r>
            <a:r>
              <a:rPr lang="en-US" altLang="zh-CN" sz="1600" dirty="0"/>
              <a:t>Dr. Grace U. </a:t>
            </a:r>
            <a:r>
              <a:rPr lang="en-US" altLang="zh-CN" sz="1600" dirty="0" err="1"/>
              <a:t>Nneji</a:t>
            </a:r>
            <a:br>
              <a:rPr lang="en-US" altLang="zh-CN" sz="1600" dirty="0"/>
            </a:br>
            <a:r>
              <a:rPr lang="en-US" altLang="zh-CN" sz="1600" dirty="0"/>
              <a:t>Reporter: </a:t>
            </a:r>
            <a:r>
              <a:rPr lang="en-US" altLang="zh-CN" sz="1600" dirty="0" err="1"/>
              <a:t>Li.Taoyu</a:t>
            </a:r>
            <a:endParaRPr lang="zh-CN" sz="1600" dirty="0"/>
          </a:p>
        </p:txBody>
      </p:sp>
      <p:sp>
        <p:nvSpPr>
          <p:cNvPr id="3" name="副标题 2">
            <a:extLst>
              <a:ext uri="{FF2B5EF4-FFF2-40B4-BE49-F238E27FC236}">
                <a16:creationId xmlns:a16="http://schemas.microsoft.com/office/drawing/2014/main" id="{626260E8-21BF-1371-4767-5E86248A7A7B}"/>
              </a:ext>
            </a:extLst>
          </p:cNvPr>
          <p:cNvSpPr>
            <a:spLocks noGrp="1"/>
          </p:cNvSpPr>
          <p:nvPr>
            <p:ph type="subTitle" idx="1"/>
          </p:nvPr>
        </p:nvSpPr>
        <p:spPr>
          <a:xfrm>
            <a:off x="4154751" y="2267712"/>
            <a:ext cx="3950562" cy="438912"/>
          </a:xfrm>
        </p:spPr>
        <p:txBody>
          <a:bodyPr rtlCol="0">
            <a:normAutofit fontScale="62500" lnSpcReduction="20000"/>
          </a:bodyPr>
          <a:lstStyle>
            <a:defPPr>
              <a:defRPr lang="zh-CN"/>
            </a:defPPr>
          </a:lstStyle>
          <a:p>
            <a:pPr rtl="0"/>
            <a:r>
              <a:rPr lang="en-US" altLang="zh-CN" b="0" i="0" u="none" strike="noStrike" dirty="0">
                <a:solidFill>
                  <a:srgbClr val="1B469C"/>
                </a:solidFill>
                <a:effectLst/>
              </a:rPr>
              <a:t>Chinese License </a:t>
            </a:r>
            <a:r>
              <a:rPr lang="en-US" altLang="zh-CN" dirty="0" err="1">
                <a:solidFill>
                  <a:srgbClr val="1B469C"/>
                </a:solidFill>
              </a:rPr>
              <a:t>P</a:t>
            </a:r>
            <a:r>
              <a:rPr lang="en-US" altLang="zh-CN" b="0" i="0" u="none" strike="noStrike" dirty="0" err="1">
                <a:solidFill>
                  <a:srgbClr val="1B469C"/>
                </a:solidFill>
                <a:effectLst/>
              </a:rPr>
              <a:t>l﻿ate</a:t>
            </a:r>
            <a:r>
              <a:rPr lang="en-US" altLang="zh-CN" b="0" i="0" u="none" strike="noStrike" dirty="0">
                <a:solidFill>
                  <a:srgbClr val="1B469C"/>
                </a:solidFill>
                <a:effectLst/>
              </a:rPr>
              <a:t> Generation and Recognition System</a:t>
            </a:r>
            <a:endParaRPr lang="zh-CN" dirty="0"/>
          </a:p>
        </p:txBody>
      </p:sp>
      <p:pic>
        <p:nvPicPr>
          <p:cNvPr id="5" name="图片 4">
            <a:extLst>
              <a:ext uri="{FF2B5EF4-FFF2-40B4-BE49-F238E27FC236}">
                <a16:creationId xmlns:a16="http://schemas.microsoft.com/office/drawing/2014/main" id="{E8DAA5A0-DB81-FD9F-6AC0-2CB27114478C}"/>
              </a:ext>
            </a:extLst>
          </p:cNvPr>
          <p:cNvPicPr>
            <a:picLocks noChangeAspect="1"/>
          </p:cNvPicPr>
          <p:nvPr/>
        </p:nvPicPr>
        <p:blipFill>
          <a:blip r:embed="rId3"/>
          <a:stretch>
            <a:fillRect/>
          </a:stretch>
        </p:blipFill>
        <p:spPr>
          <a:xfrm>
            <a:off x="4876694" y="1225296"/>
            <a:ext cx="2438611" cy="434378"/>
          </a:xfrm>
          <a:prstGeom prst="rect">
            <a:avLst/>
          </a:prstGeom>
        </p:spPr>
      </p:pic>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AC8F23BB-AC4F-8BA5-6814-CB2BA1A8A14D}"/>
              </a:ext>
            </a:extLst>
          </p:cNvPr>
          <p:cNvSpPr txBox="1"/>
          <p:nvPr/>
        </p:nvSpPr>
        <p:spPr>
          <a:xfrm>
            <a:off x="683580" y="541538"/>
            <a:ext cx="864339" cy="369332"/>
          </a:xfrm>
          <a:prstGeom prst="rect">
            <a:avLst/>
          </a:prstGeom>
          <a:noFill/>
        </p:spPr>
        <p:txBody>
          <a:bodyPr wrap="none" rtlCol="0">
            <a:spAutoFit/>
          </a:bodyPr>
          <a:lstStyle/>
          <a:p>
            <a:r>
              <a:rPr lang="en-US" altLang="zh-CN" dirty="0">
                <a:latin typeface="+mj-ea"/>
                <a:ea typeface="+mj-ea"/>
              </a:rPr>
              <a:t>CRNN</a:t>
            </a:r>
            <a:endParaRPr lang="zh-CN" altLang="en-US" dirty="0">
              <a:latin typeface="+mj-ea"/>
              <a:ea typeface="+mj-ea"/>
            </a:endParaRPr>
          </a:p>
        </p:txBody>
      </p:sp>
      <p:sp>
        <p:nvSpPr>
          <p:cNvPr id="18" name="文本框 17">
            <a:extLst>
              <a:ext uri="{FF2B5EF4-FFF2-40B4-BE49-F238E27FC236}">
                <a16:creationId xmlns:a16="http://schemas.microsoft.com/office/drawing/2014/main" id="{13217AF0-2A97-5905-543F-60C72EDF4971}"/>
              </a:ext>
            </a:extLst>
          </p:cNvPr>
          <p:cNvSpPr txBox="1"/>
          <p:nvPr/>
        </p:nvSpPr>
        <p:spPr>
          <a:xfrm>
            <a:off x="532659" y="937503"/>
            <a:ext cx="3542191" cy="3416320"/>
          </a:xfrm>
          <a:prstGeom prst="rect">
            <a:avLst/>
          </a:prstGeom>
          <a:noFill/>
        </p:spPr>
        <p:txBody>
          <a:bodyPr wrap="square" rtlCol="0">
            <a:spAutoFit/>
          </a:bodyPr>
          <a:lstStyle/>
          <a:p>
            <a:r>
              <a:rPr lang="en-US" altLang="zh-CN" dirty="0">
                <a:solidFill>
                  <a:srgbClr val="666666"/>
                </a:solidFill>
                <a:effectLst/>
                <a:latin typeface="微软雅黑" panose="020B0503020204020204" pitchFamily="34" charset="-122"/>
                <a:ea typeface="微软雅黑" panose="020B0503020204020204" pitchFamily="34" charset="-122"/>
              </a:rPr>
              <a:t>It is a deep learning model which combines convolutional neural network (CNN) and cyclic neural network (RNN), and has achieved good results in the field of text recognition and speech recognition. It uses CNN to extract image features, and then uses RNN to model the sequence, so as to realize the processing of long sequence data.</a:t>
            </a:r>
            <a:endParaRPr lang="zh-CN" altLang="en-US" dirty="0"/>
          </a:p>
        </p:txBody>
      </p:sp>
      <p:pic>
        <p:nvPicPr>
          <p:cNvPr id="19" name="图片 18">
            <a:extLst>
              <a:ext uri="{FF2B5EF4-FFF2-40B4-BE49-F238E27FC236}">
                <a16:creationId xmlns:a16="http://schemas.microsoft.com/office/drawing/2014/main" id="{63D99803-7097-505C-6FAC-EC973AE142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60037" y="156845"/>
            <a:ext cx="5318464" cy="5855993"/>
          </a:xfrm>
          <a:prstGeom prst="rect">
            <a:avLst/>
          </a:prstGeom>
          <a:noFill/>
          <a:ln>
            <a:noFill/>
          </a:ln>
        </p:spPr>
      </p:pic>
      <p:sp>
        <p:nvSpPr>
          <p:cNvPr id="2" name="文本框 1">
            <a:extLst>
              <a:ext uri="{FF2B5EF4-FFF2-40B4-BE49-F238E27FC236}">
                <a16:creationId xmlns:a16="http://schemas.microsoft.com/office/drawing/2014/main" id="{91A9CA8D-7D77-8758-6FEF-C3038AA4C303}"/>
              </a:ext>
            </a:extLst>
          </p:cNvPr>
          <p:cNvSpPr txBox="1"/>
          <p:nvPr/>
        </p:nvSpPr>
        <p:spPr>
          <a:xfrm>
            <a:off x="4666696" y="6152226"/>
            <a:ext cx="3607292" cy="369332"/>
          </a:xfrm>
          <a:prstGeom prst="rect">
            <a:avLst/>
          </a:prstGeom>
          <a:noFill/>
        </p:spPr>
        <p:txBody>
          <a:bodyPr wrap="square" rtlCol="0">
            <a:spAutoFit/>
          </a:bodyPr>
          <a:lstStyle/>
          <a:p>
            <a:r>
              <a:rPr lang="en-US" altLang="zh-CN" dirty="0">
                <a:latin typeface="+mj-lt"/>
              </a:rPr>
              <a:t>Figure 5 CRNN Model </a:t>
            </a:r>
            <a:endParaRPr lang="zh-CN" altLang="en-US" dirty="0">
              <a:latin typeface="+mj-lt"/>
            </a:endParaRPr>
          </a:p>
        </p:txBody>
      </p:sp>
    </p:spTree>
    <p:extLst>
      <p:ext uri="{BB962C8B-B14F-4D97-AF65-F5344CB8AC3E}">
        <p14:creationId xmlns:p14="http://schemas.microsoft.com/office/powerpoint/2010/main" val="223766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30C859C7-F968-74CB-4D5C-F1DC53875D57}"/>
              </a:ext>
            </a:extLst>
          </p:cNvPr>
          <p:cNvSpPr txBox="1"/>
          <p:nvPr/>
        </p:nvSpPr>
        <p:spPr>
          <a:xfrm>
            <a:off x="1207363" y="1322721"/>
            <a:ext cx="8629096" cy="923330"/>
          </a:xfrm>
          <a:prstGeom prst="rect">
            <a:avLst/>
          </a:prstGeom>
          <a:noFill/>
        </p:spPr>
        <p:txBody>
          <a:bodyPr wrap="square">
            <a:spAutoFit/>
          </a:bodyPr>
          <a:lstStyle/>
          <a:p>
            <a:pPr algn="just"/>
            <a:r>
              <a:rPr lang="en-US" altLang="zh-CN" dirty="0" err="1">
                <a:solidFill>
                  <a:srgbClr val="666666"/>
                </a:solidFill>
                <a:effectLst/>
                <a:latin typeface="微软雅黑" panose="020B0503020204020204" pitchFamily="34" charset="-122"/>
                <a:ea typeface="微软雅黑" panose="020B0503020204020204" pitchFamily="34" charset="-122"/>
              </a:rPr>
              <a:t>LeNet</a:t>
            </a:r>
            <a:r>
              <a:rPr lang="en-US" altLang="zh-CN" dirty="0">
                <a:solidFill>
                  <a:srgbClr val="666666"/>
                </a:solidFill>
                <a:effectLst/>
                <a:latin typeface="微软雅黑" panose="020B0503020204020204" pitchFamily="34" charset="-122"/>
                <a:ea typeface="微软雅黑" panose="020B0503020204020204" pitchFamily="34" charset="-122"/>
              </a:rPr>
              <a:t> model is a classical convolutional neural network, which is widely used in computer vision tasks, such as digital recognition, face recognition, license plate recognition, image classification and other tasks</a:t>
            </a:r>
            <a:endParaRPr lang="zh-CN" altLang="en-US" dirty="0"/>
          </a:p>
        </p:txBody>
      </p:sp>
      <p:sp>
        <p:nvSpPr>
          <p:cNvPr id="19" name="文本框 18">
            <a:extLst>
              <a:ext uri="{FF2B5EF4-FFF2-40B4-BE49-F238E27FC236}">
                <a16:creationId xmlns:a16="http://schemas.microsoft.com/office/drawing/2014/main" id="{C15B5C04-81DB-C740-FF88-1B1889254FCD}"/>
              </a:ext>
            </a:extLst>
          </p:cNvPr>
          <p:cNvSpPr txBox="1"/>
          <p:nvPr/>
        </p:nvSpPr>
        <p:spPr>
          <a:xfrm>
            <a:off x="736847" y="479394"/>
            <a:ext cx="1180730" cy="369332"/>
          </a:xfrm>
          <a:prstGeom prst="rect">
            <a:avLst/>
          </a:prstGeom>
          <a:noFill/>
        </p:spPr>
        <p:txBody>
          <a:bodyPr wrap="square" rtlCol="0">
            <a:spAutoFit/>
          </a:bodyPr>
          <a:lstStyle/>
          <a:p>
            <a:r>
              <a:rPr lang="en-US" altLang="zh-CN" dirty="0" err="1">
                <a:solidFill>
                  <a:srgbClr val="C00000"/>
                </a:solidFill>
                <a:latin typeface="+mj-ea"/>
                <a:ea typeface="+mj-ea"/>
              </a:rPr>
              <a:t>LeNet</a:t>
            </a:r>
            <a:endParaRPr lang="zh-CN" altLang="en-US" dirty="0">
              <a:solidFill>
                <a:srgbClr val="C00000"/>
              </a:solidFill>
              <a:latin typeface="+mj-ea"/>
              <a:ea typeface="+mj-ea"/>
            </a:endParaRPr>
          </a:p>
        </p:txBody>
      </p:sp>
      <p:pic>
        <p:nvPicPr>
          <p:cNvPr id="2" name="图片 1">
            <a:extLst>
              <a:ext uri="{FF2B5EF4-FFF2-40B4-BE49-F238E27FC236}">
                <a16:creationId xmlns:a16="http://schemas.microsoft.com/office/drawing/2014/main" id="{BB02C1CE-2E66-6E21-0A3A-BE7EF0F946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6847" y="2983349"/>
            <a:ext cx="5943600" cy="1708150"/>
          </a:xfrm>
          <a:prstGeom prst="rect">
            <a:avLst/>
          </a:prstGeom>
          <a:noFill/>
          <a:ln>
            <a:noFill/>
          </a:ln>
        </p:spPr>
      </p:pic>
      <p:sp>
        <p:nvSpPr>
          <p:cNvPr id="3" name="文本框 2">
            <a:extLst>
              <a:ext uri="{FF2B5EF4-FFF2-40B4-BE49-F238E27FC236}">
                <a16:creationId xmlns:a16="http://schemas.microsoft.com/office/drawing/2014/main" id="{DE7603AC-4B03-E8E4-6EA9-EAC8668C457B}"/>
              </a:ext>
            </a:extLst>
          </p:cNvPr>
          <p:cNvSpPr txBox="1"/>
          <p:nvPr/>
        </p:nvSpPr>
        <p:spPr>
          <a:xfrm>
            <a:off x="656208" y="5165947"/>
            <a:ext cx="3607292" cy="369332"/>
          </a:xfrm>
          <a:prstGeom prst="rect">
            <a:avLst/>
          </a:prstGeom>
          <a:noFill/>
        </p:spPr>
        <p:txBody>
          <a:bodyPr wrap="square" rtlCol="0">
            <a:spAutoFit/>
          </a:bodyPr>
          <a:lstStyle/>
          <a:p>
            <a:r>
              <a:rPr lang="en-US" altLang="zh-CN" dirty="0">
                <a:latin typeface="+mj-lt"/>
              </a:rPr>
              <a:t>Figure 6 </a:t>
            </a:r>
            <a:r>
              <a:rPr lang="en-US" altLang="zh-CN" dirty="0" err="1">
                <a:latin typeface="+mj-lt"/>
              </a:rPr>
              <a:t>LeNet</a:t>
            </a:r>
            <a:r>
              <a:rPr lang="en-US" altLang="zh-CN" dirty="0">
                <a:latin typeface="+mj-lt"/>
              </a:rPr>
              <a:t> Model</a:t>
            </a:r>
            <a:endParaRPr lang="zh-CN" altLang="en-US" dirty="0">
              <a:latin typeface="+mj-lt"/>
            </a:endParaRPr>
          </a:p>
        </p:txBody>
      </p:sp>
    </p:spTree>
    <p:extLst>
      <p:ext uri="{BB962C8B-B14F-4D97-AF65-F5344CB8AC3E}">
        <p14:creationId xmlns:p14="http://schemas.microsoft.com/office/powerpoint/2010/main" val="348808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D42E8ADE-8F2C-4974-C409-8C6502148754}"/>
              </a:ext>
            </a:extLst>
          </p:cNvPr>
          <p:cNvSpPr txBox="1"/>
          <p:nvPr/>
        </p:nvSpPr>
        <p:spPr>
          <a:xfrm>
            <a:off x="763480" y="603682"/>
            <a:ext cx="2068497" cy="369332"/>
          </a:xfrm>
          <a:prstGeom prst="rect">
            <a:avLst/>
          </a:prstGeom>
          <a:noFill/>
        </p:spPr>
        <p:txBody>
          <a:bodyPr wrap="square" rtlCol="0">
            <a:spAutoFit/>
          </a:bodyPr>
          <a:lstStyle/>
          <a:p>
            <a:r>
              <a:rPr lang="en-US" altLang="zh-CN" dirty="0" err="1">
                <a:solidFill>
                  <a:srgbClr val="C00000"/>
                </a:solidFill>
                <a:latin typeface="+mj-ea"/>
                <a:ea typeface="+mj-ea"/>
              </a:rPr>
              <a:t>SVM+LeNet</a:t>
            </a:r>
            <a:endParaRPr lang="zh-CN" altLang="en-US" dirty="0">
              <a:solidFill>
                <a:srgbClr val="C00000"/>
              </a:solidFill>
              <a:latin typeface="+mj-ea"/>
              <a:ea typeface="+mj-ea"/>
            </a:endParaRPr>
          </a:p>
        </p:txBody>
      </p:sp>
      <p:sp>
        <p:nvSpPr>
          <p:cNvPr id="2" name="文本框 1">
            <a:extLst>
              <a:ext uri="{FF2B5EF4-FFF2-40B4-BE49-F238E27FC236}">
                <a16:creationId xmlns:a16="http://schemas.microsoft.com/office/drawing/2014/main" id="{588E6D5E-FFBB-2C18-5544-4C257B4AA4E6}"/>
              </a:ext>
            </a:extLst>
          </p:cNvPr>
          <p:cNvSpPr txBox="1"/>
          <p:nvPr/>
        </p:nvSpPr>
        <p:spPr>
          <a:xfrm>
            <a:off x="594803" y="1526959"/>
            <a:ext cx="9605639" cy="923330"/>
          </a:xfrm>
          <a:prstGeom prst="rect">
            <a:avLst/>
          </a:prstGeom>
          <a:noFill/>
        </p:spPr>
        <p:txBody>
          <a:bodyPr wrap="square" rtlCol="0">
            <a:spAutoFit/>
          </a:bodyPr>
          <a:lstStyle/>
          <a:p>
            <a:r>
              <a:rPr lang="en-US" altLang="zh-CN" dirty="0">
                <a:solidFill>
                  <a:srgbClr val="FF0000"/>
                </a:solidFill>
                <a:latin typeface="+mj-ea"/>
                <a:ea typeface="+mj-ea"/>
              </a:rPr>
              <a:t>Support Vector Machine: this is a binary classification model, the goal is to find a standard (called hyperplane) to segment the sample data, the principle of segmentation is to ensure the classification optimization.</a:t>
            </a:r>
            <a:endParaRPr lang="zh-CN" altLang="en-US" dirty="0">
              <a:solidFill>
                <a:srgbClr val="FF0000"/>
              </a:solidFill>
              <a:latin typeface="+mj-ea"/>
              <a:ea typeface="+mj-ea"/>
            </a:endParaRPr>
          </a:p>
        </p:txBody>
      </p:sp>
      <p:pic>
        <p:nvPicPr>
          <p:cNvPr id="3" name="图片 2">
            <a:extLst>
              <a:ext uri="{FF2B5EF4-FFF2-40B4-BE49-F238E27FC236}">
                <a16:creationId xmlns:a16="http://schemas.microsoft.com/office/drawing/2014/main" id="{74BEEB22-A0B9-3572-125D-DBA3BAEA2C4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945" y="2803842"/>
            <a:ext cx="1996440" cy="1250315"/>
          </a:xfrm>
          <a:prstGeom prst="rect">
            <a:avLst/>
          </a:prstGeom>
          <a:noFill/>
          <a:ln>
            <a:noFill/>
          </a:ln>
        </p:spPr>
      </p:pic>
      <p:pic>
        <p:nvPicPr>
          <p:cNvPr id="4" name="图片 3">
            <a:extLst>
              <a:ext uri="{FF2B5EF4-FFF2-40B4-BE49-F238E27FC236}">
                <a16:creationId xmlns:a16="http://schemas.microsoft.com/office/drawing/2014/main" id="{5B0A0A44-440E-2299-883D-87D66C3A8831}"/>
              </a:ext>
            </a:extLst>
          </p:cNvPr>
          <p:cNvPicPr>
            <a:picLocks noChangeAspect="1"/>
          </p:cNvPicPr>
          <p:nvPr/>
        </p:nvPicPr>
        <p:blipFill>
          <a:blip r:embed="rId3"/>
          <a:stretch>
            <a:fillRect/>
          </a:stretch>
        </p:blipFill>
        <p:spPr>
          <a:xfrm>
            <a:off x="2655385" y="2801879"/>
            <a:ext cx="1996440" cy="1252278"/>
          </a:xfrm>
          <a:prstGeom prst="rect">
            <a:avLst/>
          </a:prstGeom>
        </p:spPr>
      </p:pic>
      <p:pic>
        <p:nvPicPr>
          <p:cNvPr id="5" name="图片 4">
            <a:extLst>
              <a:ext uri="{FF2B5EF4-FFF2-40B4-BE49-F238E27FC236}">
                <a16:creationId xmlns:a16="http://schemas.microsoft.com/office/drawing/2014/main" id="{27D59100-2E07-1320-EF57-2895554806BC}"/>
              </a:ext>
            </a:extLst>
          </p:cNvPr>
          <p:cNvPicPr>
            <a:picLocks noChangeAspect="1"/>
          </p:cNvPicPr>
          <p:nvPr/>
        </p:nvPicPr>
        <p:blipFill>
          <a:blip r:embed="rId4"/>
          <a:stretch>
            <a:fillRect/>
          </a:stretch>
        </p:blipFill>
        <p:spPr>
          <a:xfrm>
            <a:off x="763480" y="4644523"/>
            <a:ext cx="1531620" cy="403860"/>
          </a:xfrm>
          <a:prstGeom prst="rect">
            <a:avLst/>
          </a:prstGeom>
        </p:spPr>
      </p:pic>
      <p:pic>
        <p:nvPicPr>
          <p:cNvPr id="7" name="图片 6">
            <a:extLst>
              <a:ext uri="{FF2B5EF4-FFF2-40B4-BE49-F238E27FC236}">
                <a16:creationId xmlns:a16="http://schemas.microsoft.com/office/drawing/2014/main" id="{DAF492BC-3A90-886B-AA49-0ED82B9B5982}"/>
              </a:ext>
            </a:extLst>
          </p:cNvPr>
          <p:cNvPicPr>
            <a:picLocks noChangeAspect="1"/>
          </p:cNvPicPr>
          <p:nvPr/>
        </p:nvPicPr>
        <p:blipFill>
          <a:blip r:embed="rId5"/>
          <a:stretch>
            <a:fillRect/>
          </a:stretch>
        </p:blipFill>
        <p:spPr>
          <a:xfrm>
            <a:off x="7808957" y="2593465"/>
            <a:ext cx="2309060" cy="2796782"/>
          </a:xfrm>
          <a:prstGeom prst="rect">
            <a:avLst/>
          </a:prstGeom>
        </p:spPr>
      </p:pic>
      <p:sp>
        <p:nvSpPr>
          <p:cNvPr id="6" name="文本框 5">
            <a:extLst>
              <a:ext uri="{FF2B5EF4-FFF2-40B4-BE49-F238E27FC236}">
                <a16:creationId xmlns:a16="http://schemas.microsoft.com/office/drawing/2014/main" id="{D7F4A6F1-66E2-A26B-8217-F80A0F131090}"/>
              </a:ext>
            </a:extLst>
          </p:cNvPr>
          <p:cNvSpPr txBox="1"/>
          <p:nvPr/>
        </p:nvSpPr>
        <p:spPr>
          <a:xfrm>
            <a:off x="594803" y="4036415"/>
            <a:ext cx="3607292" cy="369332"/>
          </a:xfrm>
          <a:prstGeom prst="rect">
            <a:avLst/>
          </a:prstGeom>
          <a:noFill/>
        </p:spPr>
        <p:txBody>
          <a:bodyPr wrap="square" rtlCol="0">
            <a:spAutoFit/>
          </a:bodyPr>
          <a:lstStyle/>
          <a:p>
            <a:r>
              <a:rPr lang="en-US" altLang="zh-CN" dirty="0">
                <a:latin typeface="+mj-lt"/>
              </a:rPr>
              <a:t>Figure 6 </a:t>
            </a:r>
            <a:endParaRPr lang="zh-CN" altLang="en-US" dirty="0">
              <a:latin typeface="+mj-lt"/>
            </a:endParaRPr>
          </a:p>
        </p:txBody>
      </p:sp>
      <p:sp>
        <p:nvSpPr>
          <p:cNvPr id="8" name="文本框 7">
            <a:extLst>
              <a:ext uri="{FF2B5EF4-FFF2-40B4-BE49-F238E27FC236}">
                <a16:creationId xmlns:a16="http://schemas.microsoft.com/office/drawing/2014/main" id="{B13B0E46-DC74-5970-485F-D409403CC1F2}"/>
              </a:ext>
            </a:extLst>
          </p:cNvPr>
          <p:cNvSpPr txBox="1"/>
          <p:nvPr/>
        </p:nvSpPr>
        <p:spPr>
          <a:xfrm>
            <a:off x="763480" y="5205581"/>
            <a:ext cx="3607292" cy="369332"/>
          </a:xfrm>
          <a:prstGeom prst="rect">
            <a:avLst/>
          </a:prstGeom>
          <a:noFill/>
        </p:spPr>
        <p:txBody>
          <a:bodyPr wrap="square" rtlCol="0">
            <a:spAutoFit/>
          </a:bodyPr>
          <a:lstStyle/>
          <a:p>
            <a:r>
              <a:rPr lang="en-US" altLang="zh-CN" dirty="0">
                <a:latin typeface="+mj-lt"/>
              </a:rPr>
              <a:t>Figure 7 Split Result</a:t>
            </a:r>
            <a:endParaRPr lang="zh-CN" altLang="en-US" dirty="0">
              <a:latin typeface="+mj-lt"/>
            </a:endParaRPr>
          </a:p>
        </p:txBody>
      </p:sp>
      <p:sp>
        <p:nvSpPr>
          <p:cNvPr id="9" name="文本框 8">
            <a:extLst>
              <a:ext uri="{FF2B5EF4-FFF2-40B4-BE49-F238E27FC236}">
                <a16:creationId xmlns:a16="http://schemas.microsoft.com/office/drawing/2014/main" id="{0D6C0A1E-332F-B899-BFA9-B7170988258B}"/>
              </a:ext>
            </a:extLst>
          </p:cNvPr>
          <p:cNvSpPr txBox="1"/>
          <p:nvPr/>
        </p:nvSpPr>
        <p:spPr>
          <a:xfrm>
            <a:off x="7821230" y="5533423"/>
            <a:ext cx="3607292" cy="369332"/>
          </a:xfrm>
          <a:prstGeom prst="rect">
            <a:avLst/>
          </a:prstGeom>
          <a:noFill/>
        </p:spPr>
        <p:txBody>
          <a:bodyPr wrap="square" rtlCol="0">
            <a:spAutoFit/>
          </a:bodyPr>
          <a:lstStyle/>
          <a:p>
            <a:r>
              <a:rPr lang="en-US" altLang="zh-CN" dirty="0">
                <a:latin typeface="+mj-lt"/>
              </a:rPr>
              <a:t>Figure 8 The process of SVM</a:t>
            </a:r>
            <a:endParaRPr lang="zh-CN" altLang="en-US" dirty="0">
              <a:latin typeface="+mj-lt"/>
            </a:endParaRPr>
          </a:p>
        </p:txBody>
      </p:sp>
    </p:spTree>
    <p:extLst>
      <p:ext uri="{BB962C8B-B14F-4D97-AF65-F5344CB8AC3E}">
        <p14:creationId xmlns:p14="http://schemas.microsoft.com/office/powerpoint/2010/main" val="2150440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页脚占位符 14">
            <a:extLst>
              <a:ext uri="{FF2B5EF4-FFF2-40B4-BE49-F238E27FC236}">
                <a16:creationId xmlns:a16="http://schemas.microsoft.com/office/drawing/2014/main" id="{8C68F760-8F31-96DE-1A54-50700C8F9937}"/>
              </a:ext>
            </a:extLst>
          </p:cNvPr>
          <p:cNvSpPr>
            <a:spLocks noGrp="1"/>
          </p:cNvSpPr>
          <p:nvPr>
            <p:ph type="ftr" sz="quarter" idx="10"/>
          </p:nvPr>
        </p:nvSpPr>
        <p:spPr>
          <a:xfrm>
            <a:off x="95434" y="0"/>
            <a:ext cx="4432177" cy="807930"/>
          </a:xfrm>
        </p:spPr>
        <p:txBody>
          <a:bodyPr/>
          <a:lstStyle/>
          <a:p>
            <a:pPr rtl="0"/>
            <a:r>
              <a:rPr lang="en-US" altLang="zh-CN" sz="1800" dirty="0">
                <a:solidFill>
                  <a:srgbClr val="FF0000"/>
                </a:solidFill>
                <a:latin typeface="+mj-ea"/>
                <a:ea typeface="+mj-ea"/>
              </a:rPr>
              <a:t>Yolov-5+ CRNN</a:t>
            </a:r>
            <a:endParaRPr lang="zh-CN" sz="1800" dirty="0">
              <a:solidFill>
                <a:srgbClr val="FF0000"/>
              </a:solidFill>
              <a:latin typeface="+mj-ea"/>
              <a:ea typeface="+mj-ea"/>
            </a:endParaRPr>
          </a:p>
        </p:txBody>
      </p:sp>
      <p:pic>
        <p:nvPicPr>
          <p:cNvPr id="12" name="图片 11">
            <a:extLst>
              <a:ext uri="{FF2B5EF4-FFF2-40B4-BE49-F238E27FC236}">
                <a16:creationId xmlns:a16="http://schemas.microsoft.com/office/drawing/2014/main" id="{6EE28CDB-7282-564B-6C49-9F4ABD8A5E7D}"/>
              </a:ext>
            </a:extLst>
          </p:cNvPr>
          <p:cNvPicPr>
            <a:picLocks noChangeAspect="1"/>
          </p:cNvPicPr>
          <p:nvPr/>
        </p:nvPicPr>
        <p:blipFill>
          <a:blip r:embed="rId2"/>
          <a:stretch>
            <a:fillRect/>
          </a:stretch>
        </p:blipFill>
        <p:spPr>
          <a:xfrm>
            <a:off x="635485" y="990388"/>
            <a:ext cx="2735817" cy="4877223"/>
          </a:xfrm>
          <a:prstGeom prst="rect">
            <a:avLst/>
          </a:prstGeom>
        </p:spPr>
      </p:pic>
      <p:pic>
        <p:nvPicPr>
          <p:cNvPr id="14" name="图片 13">
            <a:extLst>
              <a:ext uri="{FF2B5EF4-FFF2-40B4-BE49-F238E27FC236}">
                <a16:creationId xmlns:a16="http://schemas.microsoft.com/office/drawing/2014/main" id="{34A61FAC-FB38-3524-5DC2-8E23C0D0B77D}"/>
              </a:ext>
            </a:extLst>
          </p:cNvPr>
          <p:cNvPicPr>
            <a:picLocks noChangeAspect="1"/>
          </p:cNvPicPr>
          <p:nvPr/>
        </p:nvPicPr>
        <p:blipFill>
          <a:blip r:embed="rId3"/>
          <a:stretch>
            <a:fillRect/>
          </a:stretch>
        </p:blipFill>
        <p:spPr>
          <a:xfrm>
            <a:off x="4175464" y="1134800"/>
            <a:ext cx="647769" cy="415658"/>
          </a:xfrm>
          <a:prstGeom prst="rect">
            <a:avLst/>
          </a:prstGeom>
        </p:spPr>
      </p:pic>
      <p:pic>
        <p:nvPicPr>
          <p:cNvPr id="17" name="图片 16">
            <a:extLst>
              <a:ext uri="{FF2B5EF4-FFF2-40B4-BE49-F238E27FC236}">
                <a16:creationId xmlns:a16="http://schemas.microsoft.com/office/drawing/2014/main" id="{FDE4CC40-2E69-ECFE-CB1C-95FE1EBA45FF}"/>
              </a:ext>
            </a:extLst>
          </p:cNvPr>
          <p:cNvPicPr>
            <a:picLocks noChangeAspect="1"/>
          </p:cNvPicPr>
          <p:nvPr/>
        </p:nvPicPr>
        <p:blipFill>
          <a:blip r:embed="rId4"/>
          <a:stretch>
            <a:fillRect/>
          </a:stretch>
        </p:blipFill>
        <p:spPr>
          <a:xfrm>
            <a:off x="4823233" y="1152113"/>
            <a:ext cx="1470787" cy="381033"/>
          </a:xfrm>
          <a:prstGeom prst="rect">
            <a:avLst/>
          </a:prstGeom>
        </p:spPr>
      </p:pic>
      <p:sp>
        <p:nvSpPr>
          <p:cNvPr id="2" name="文本框 1">
            <a:extLst>
              <a:ext uri="{FF2B5EF4-FFF2-40B4-BE49-F238E27FC236}">
                <a16:creationId xmlns:a16="http://schemas.microsoft.com/office/drawing/2014/main" id="{F0A9D34E-C6A7-C853-E97A-EDB7352DC618}"/>
              </a:ext>
            </a:extLst>
          </p:cNvPr>
          <p:cNvSpPr txBox="1"/>
          <p:nvPr/>
        </p:nvSpPr>
        <p:spPr>
          <a:xfrm>
            <a:off x="635485" y="5938304"/>
            <a:ext cx="3607292" cy="646331"/>
          </a:xfrm>
          <a:prstGeom prst="rect">
            <a:avLst/>
          </a:prstGeom>
          <a:noFill/>
        </p:spPr>
        <p:txBody>
          <a:bodyPr wrap="square" rtlCol="0">
            <a:spAutoFit/>
          </a:bodyPr>
          <a:lstStyle/>
          <a:p>
            <a:r>
              <a:rPr lang="en-US" altLang="zh-CN" dirty="0">
                <a:latin typeface="+mj-lt"/>
              </a:rPr>
              <a:t>Figure 9  Electronic Motorbike plate detection </a:t>
            </a:r>
            <a:endParaRPr lang="zh-CN" altLang="en-US" dirty="0">
              <a:latin typeface="+mj-lt"/>
            </a:endParaRPr>
          </a:p>
        </p:txBody>
      </p:sp>
      <p:sp>
        <p:nvSpPr>
          <p:cNvPr id="3" name="文本框 2">
            <a:extLst>
              <a:ext uri="{FF2B5EF4-FFF2-40B4-BE49-F238E27FC236}">
                <a16:creationId xmlns:a16="http://schemas.microsoft.com/office/drawing/2014/main" id="{7FCDB3FF-D2BD-C4A4-EA39-CF14175442DC}"/>
              </a:ext>
            </a:extLst>
          </p:cNvPr>
          <p:cNvSpPr txBox="1"/>
          <p:nvPr/>
        </p:nvSpPr>
        <p:spPr>
          <a:xfrm>
            <a:off x="4109622" y="1692662"/>
            <a:ext cx="4288654" cy="369332"/>
          </a:xfrm>
          <a:prstGeom prst="rect">
            <a:avLst/>
          </a:prstGeom>
          <a:noFill/>
        </p:spPr>
        <p:txBody>
          <a:bodyPr wrap="square" rtlCol="0">
            <a:spAutoFit/>
          </a:bodyPr>
          <a:lstStyle/>
          <a:p>
            <a:r>
              <a:rPr lang="en-US" altLang="zh-CN" dirty="0">
                <a:latin typeface="+mj-lt"/>
              </a:rPr>
              <a:t>Figure 10 The plate after </a:t>
            </a:r>
            <a:r>
              <a:rPr lang="en-US" altLang="zh-CN" dirty="0" err="1">
                <a:latin typeface="+mj-lt"/>
              </a:rPr>
              <a:t>spliting</a:t>
            </a:r>
            <a:endParaRPr lang="zh-CN" altLang="en-US" dirty="0">
              <a:latin typeface="+mj-lt"/>
            </a:endParaRPr>
          </a:p>
        </p:txBody>
      </p:sp>
    </p:spTree>
    <p:extLst>
      <p:ext uri="{BB962C8B-B14F-4D97-AF65-F5344CB8AC3E}">
        <p14:creationId xmlns:p14="http://schemas.microsoft.com/office/powerpoint/2010/main" val="165122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A35EBA-621F-A486-11EE-C8F97A295351}"/>
              </a:ext>
            </a:extLst>
          </p:cNvPr>
          <p:cNvSpPr>
            <a:spLocks noGrp="1"/>
          </p:cNvSpPr>
          <p:nvPr>
            <p:ph type="title"/>
          </p:nvPr>
        </p:nvSpPr>
        <p:spPr/>
        <p:txBody>
          <a:bodyPr/>
          <a:lstStyle/>
          <a:p>
            <a:r>
              <a:rPr lang="en-US" altLang="zh-CN" dirty="0"/>
              <a:t>Result</a:t>
            </a:r>
            <a:endParaRPr lang="zh-CN" altLang="en-US" dirty="0"/>
          </a:p>
        </p:txBody>
      </p:sp>
      <p:sp>
        <p:nvSpPr>
          <p:cNvPr id="3" name="文本占位符 2">
            <a:extLst>
              <a:ext uri="{FF2B5EF4-FFF2-40B4-BE49-F238E27FC236}">
                <a16:creationId xmlns:a16="http://schemas.microsoft.com/office/drawing/2014/main" id="{E941891B-3F6D-D602-2B00-5C99AFE85A2D}"/>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35578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 name="文本框 78">
            <a:extLst>
              <a:ext uri="{FF2B5EF4-FFF2-40B4-BE49-F238E27FC236}">
                <a16:creationId xmlns:a16="http://schemas.microsoft.com/office/drawing/2014/main" id="{E05112A7-590E-2856-1341-60C800841806}"/>
              </a:ext>
            </a:extLst>
          </p:cNvPr>
          <p:cNvSpPr txBox="1"/>
          <p:nvPr/>
        </p:nvSpPr>
        <p:spPr>
          <a:xfrm>
            <a:off x="6295540" y="1959548"/>
            <a:ext cx="4801548" cy="646331"/>
          </a:xfrm>
          <a:prstGeom prst="rect">
            <a:avLst/>
          </a:prstGeom>
          <a:noFill/>
        </p:spPr>
        <p:txBody>
          <a:bodyPr wrap="square" rtlCol="0">
            <a:spAutoFit/>
          </a:bodyPr>
          <a:lstStyle/>
          <a:p>
            <a:r>
              <a:rPr lang="en-US" altLang="zh-CN" dirty="0">
                <a:solidFill>
                  <a:srgbClr val="404040"/>
                </a:solidFill>
                <a:effectLst/>
                <a:latin typeface="+mj-ea"/>
                <a:ea typeface="+mj-ea"/>
              </a:rPr>
              <a:t>Accuracy: Accuracy is the ratio of model prediction results to actual results</a:t>
            </a:r>
            <a:endParaRPr lang="zh-CN" altLang="en-US" dirty="0">
              <a:latin typeface="+mj-ea"/>
              <a:ea typeface="+mj-ea"/>
            </a:endParaRPr>
          </a:p>
        </p:txBody>
      </p:sp>
      <p:sp>
        <p:nvSpPr>
          <p:cNvPr id="80" name="文本框 79">
            <a:extLst>
              <a:ext uri="{FF2B5EF4-FFF2-40B4-BE49-F238E27FC236}">
                <a16:creationId xmlns:a16="http://schemas.microsoft.com/office/drawing/2014/main" id="{70B51A47-C707-5F78-123D-A3AA04E24DD2}"/>
              </a:ext>
            </a:extLst>
          </p:cNvPr>
          <p:cNvSpPr txBox="1"/>
          <p:nvPr/>
        </p:nvSpPr>
        <p:spPr>
          <a:xfrm>
            <a:off x="6180129" y="2866088"/>
            <a:ext cx="7136403" cy="369332"/>
          </a:xfrm>
          <a:prstGeom prst="rect">
            <a:avLst/>
          </a:prstGeom>
          <a:noFill/>
        </p:spPr>
        <p:txBody>
          <a:bodyPr wrap="square" rtlCol="0">
            <a:spAutoFit/>
          </a:bodyPr>
          <a:lstStyle/>
          <a:p>
            <a:r>
              <a:rPr lang="en-US" altLang="zh-CN" b="0" i="0" dirty="0">
                <a:solidFill>
                  <a:srgbClr val="333333"/>
                </a:solidFill>
                <a:effectLst/>
                <a:latin typeface="-apple-system"/>
              </a:rPr>
              <a:t>Accuracy = TP + TN / TP + TN + FP + FN,  (Equation 1) </a:t>
            </a:r>
          </a:p>
        </p:txBody>
      </p:sp>
      <p:sp>
        <p:nvSpPr>
          <p:cNvPr id="81" name="文本框 80">
            <a:extLst>
              <a:ext uri="{FF2B5EF4-FFF2-40B4-BE49-F238E27FC236}">
                <a16:creationId xmlns:a16="http://schemas.microsoft.com/office/drawing/2014/main" id="{CA9DF2E6-9C62-1D33-6FC3-7B909112B06E}"/>
              </a:ext>
            </a:extLst>
          </p:cNvPr>
          <p:cNvSpPr txBox="1"/>
          <p:nvPr/>
        </p:nvSpPr>
        <p:spPr>
          <a:xfrm>
            <a:off x="577204" y="3464960"/>
            <a:ext cx="3813439" cy="1200329"/>
          </a:xfrm>
          <a:prstGeom prst="rect">
            <a:avLst/>
          </a:prstGeom>
          <a:noFill/>
        </p:spPr>
        <p:txBody>
          <a:bodyPr wrap="square" rtlCol="0">
            <a:spAutoFit/>
          </a:bodyPr>
          <a:lstStyle/>
          <a:p>
            <a:r>
              <a:rPr lang="en-US" altLang="zh-CN" dirty="0">
                <a:solidFill>
                  <a:srgbClr val="FF0000"/>
                </a:solidFill>
                <a:latin typeface="+mj-ea"/>
                <a:ea typeface="+mj-ea"/>
              </a:rPr>
              <a:t>Loss </a:t>
            </a:r>
            <a:r>
              <a:rPr lang="en-US" altLang="zh-CN" dirty="0" err="1">
                <a:solidFill>
                  <a:srgbClr val="FF0000"/>
                </a:solidFill>
                <a:latin typeface="+mj-ea"/>
                <a:ea typeface="+mj-ea"/>
              </a:rPr>
              <a:t>Function:The</a:t>
            </a:r>
            <a:r>
              <a:rPr lang="en-US" altLang="zh-CN" dirty="0">
                <a:solidFill>
                  <a:srgbClr val="FF0000"/>
                </a:solidFill>
                <a:latin typeface="+mj-ea"/>
                <a:ea typeface="+mj-ea"/>
              </a:rPr>
              <a:t> loss function is a measure of the difference between the predicted results of the model and the actual results</a:t>
            </a:r>
            <a:endParaRPr lang="zh-CN" altLang="en-US" dirty="0">
              <a:solidFill>
                <a:srgbClr val="FF0000"/>
              </a:solidFill>
              <a:latin typeface="+mj-ea"/>
              <a:ea typeface="+mj-ea"/>
            </a:endParaRPr>
          </a:p>
        </p:txBody>
      </p:sp>
      <p:pic>
        <p:nvPicPr>
          <p:cNvPr id="82" name="图片 81" descr="MSE=\frac{1}{N}(\hat{y}-y)^{2}">
            <a:extLst>
              <a:ext uri="{FF2B5EF4-FFF2-40B4-BE49-F238E27FC236}">
                <a16:creationId xmlns:a16="http://schemas.microsoft.com/office/drawing/2014/main" id="{FEEE826B-E34E-F409-B339-9283672C85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784" y="4665289"/>
            <a:ext cx="1440180" cy="350520"/>
          </a:xfrm>
          <a:prstGeom prst="rect">
            <a:avLst/>
          </a:prstGeom>
          <a:noFill/>
          <a:ln>
            <a:noFill/>
          </a:ln>
        </p:spPr>
      </p:pic>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B5A88D35-13EF-5F1E-3FAE-C8B3A03FB505}"/>
                  </a:ext>
                </a:extLst>
              </p:cNvPr>
              <p:cNvSpPr txBox="1"/>
              <p:nvPr/>
            </p:nvSpPr>
            <p:spPr>
              <a:xfrm>
                <a:off x="6773663" y="4487756"/>
                <a:ext cx="3204838" cy="1502206"/>
              </a:xfrm>
              <a:prstGeom prst="rect">
                <a:avLst/>
              </a:prstGeom>
              <a:noFill/>
            </p:spPr>
            <p:txBody>
              <a:bodyPr wrap="square" rtlCol="0">
                <a:spAutoFit/>
              </a:bodyPr>
              <a:lstStyle/>
              <a:p>
                <a:r>
                  <a:rPr lang="en-US" altLang="zh-CN" dirty="0">
                    <a:solidFill>
                      <a:srgbClr val="FF0000"/>
                    </a:solidFill>
                    <a:latin typeface="+mj-ea"/>
                    <a:ea typeface="+mj-ea"/>
                  </a:rPr>
                  <a:t>mAP(Yolov-5): </a:t>
                </a:r>
              </a:p>
              <a:p>
                <a:r>
                  <a:rPr lang="en-US" altLang="zh-CN" dirty="0">
                    <a:solidFill>
                      <a:srgbClr val="FF0000"/>
                    </a:solidFill>
                    <a:latin typeface="+mj-ea"/>
                    <a:ea typeface="+mj-ea"/>
                  </a:rPr>
                  <a:t>Permission=</a:t>
                </a:r>
                <a:r>
                  <a:rPr lang="en-US" altLang="zh-CN" b="1" i="0" dirty="0">
                    <a:solidFill>
                      <a:srgbClr val="FF0000"/>
                    </a:solidFill>
                    <a:effectLst/>
                    <a:latin typeface="-apple-system"/>
                  </a:rPr>
                  <a:t>TP / (TP + FP)</a:t>
                </a:r>
              </a:p>
              <a:p>
                <a:r>
                  <a:rPr lang="en-US" altLang="zh-CN" b="1" dirty="0" err="1">
                    <a:solidFill>
                      <a:srgbClr val="FF0000"/>
                    </a:solidFill>
                    <a:latin typeface="-apple-system"/>
                    <a:ea typeface="+mj-ea"/>
                  </a:rPr>
                  <a:t>ReCall</a:t>
                </a:r>
                <a:r>
                  <a:rPr lang="en-US" altLang="zh-CN" b="1" dirty="0">
                    <a:solidFill>
                      <a:srgbClr val="FF0000"/>
                    </a:solidFill>
                    <a:latin typeface="-apple-system"/>
                    <a:ea typeface="+mj-ea"/>
                  </a:rPr>
                  <a:t> = </a:t>
                </a:r>
                <a:r>
                  <a:rPr lang="en-US" altLang="zh-CN" b="0" i="0" dirty="0">
                    <a:solidFill>
                      <a:srgbClr val="FF0000"/>
                    </a:solidFill>
                    <a:effectLst/>
                    <a:latin typeface="-apple-system"/>
                  </a:rPr>
                  <a:t>TP / (TP + FN)</a:t>
                </a:r>
                <a:endParaRPr lang="en-US" altLang="zh-CN" b="1" dirty="0">
                  <a:solidFill>
                    <a:srgbClr val="FF0000"/>
                  </a:solidFill>
                  <a:latin typeface="-apple-system"/>
                </a:endParaRPr>
              </a:p>
              <a:p>
                <a:r>
                  <a:rPr lang="en-US" altLang="zh-CN" b="1" dirty="0">
                    <a:solidFill>
                      <a:srgbClr val="FF0000"/>
                    </a:solidFill>
                    <a:latin typeface="-apple-system"/>
                    <a:ea typeface="+mj-ea"/>
                  </a:rPr>
                  <a:t>AP=</a:t>
                </a:r>
                <a14:m>
                  <m:oMath xmlns:m="http://schemas.openxmlformats.org/officeDocument/2006/math">
                    <m:r>
                      <a:rPr lang="en-US" altLang="zh-CN" b="1" i="1" smtClean="0">
                        <a:solidFill>
                          <a:srgbClr val="FF0000"/>
                        </a:solidFill>
                        <a:latin typeface="Cambria Math" panose="02040503050406030204" pitchFamily="18" charset="0"/>
                        <a:ea typeface="+mj-ea"/>
                      </a:rPr>
                      <m:t>𝑺</m:t>
                    </m:r>
                    <m:sSub>
                      <m:sSubPr>
                        <m:ctrlPr>
                          <a:rPr lang="en-US" altLang="zh-CN" b="1" i="1" smtClean="0">
                            <a:solidFill>
                              <a:srgbClr val="FF0000"/>
                            </a:solidFill>
                            <a:latin typeface="Cambria Math" panose="02040503050406030204" pitchFamily="18" charset="0"/>
                            <a:ea typeface="+mj-ea"/>
                          </a:rPr>
                        </m:ctrlPr>
                      </m:sSubPr>
                      <m:e/>
                      <m:sub>
                        <m:r>
                          <a:rPr lang="en-US" altLang="zh-CN" b="1" i="1" smtClean="0">
                            <a:solidFill>
                              <a:srgbClr val="FF0000"/>
                            </a:solidFill>
                            <a:latin typeface="Cambria Math" panose="02040503050406030204" pitchFamily="18" charset="0"/>
                            <a:ea typeface="+mj-ea"/>
                          </a:rPr>
                          <m:t>𝒑</m:t>
                        </m:r>
                        <m:r>
                          <a:rPr lang="en-US" altLang="zh-CN" b="1" i="1" smtClean="0">
                            <a:solidFill>
                              <a:srgbClr val="FF0000"/>
                            </a:solidFill>
                            <a:latin typeface="Cambria Math" panose="02040503050406030204" pitchFamily="18" charset="0"/>
                            <a:ea typeface="+mj-ea"/>
                          </a:rPr>
                          <m:t>−</m:t>
                        </m:r>
                        <m:r>
                          <a:rPr lang="en-US" altLang="zh-CN" b="1" i="1" smtClean="0">
                            <a:solidFill>
                              <a:srgbClr val="FF0000"/>
                            </a:solidFill>
                            <a:latin typeface="Cambria Math" panose="02040503050406030204" pitchFamily="18" charset="0"/>
                            <a:ea typeface="+mj-ea"/>
                          </a:rPr>
                          <m:t>𝒓</m:t>
                        </m:r>
                      </m:sub>
                    </m:sSub>
                  </m:oMath>
                </a14:m>
                <a:endParaRPr lang="en-US" altLang="zh-CN" dirty="0">
                  <a:latin typeface="+mj-ea"/>
                  <a:ea typeface="+mj-ea"/>
                </a:endParaRPr>
              </a:p>
              <a:p>
                <a:r>
                  <a:rPr lang="en-US" altLang="zh-CN" dirty="0" err="1">
                    <a:solidFill>
                      <a:srgbClr val="FF0000"/>
                    </a:solidFill>
                    <a:latin typeface="+mj-ea"/>
                    <a:ea typeface="+mj-ea"/>
                  </a:rPr>
                  <a:t>mAp</a:t>
                </a:r>
                <a:r>
                  <a:rPr lang="en-US" altLang="zh-CN" dirty="0">
                    <a:solidFill>
                      <a:srgbClr val="FF0000"/>
                    </a:solidFill>
                    <a:latin typeface="+mj-ea"/>
                    <a:ea typeface="+mj-ea"/>
                  </a:rPr>
                  <a:t>=AP/n</a:t>
                </a:r>
                <a:endParaRPr lang="zh-CN" altLang="en-US" dirty="0">
                  <a:solidFill>
                    <a:srgbClr val="FF0000"/>
                  </a:solidFill>
                  <a:latin typeface="+mj-ea"/>
                  <a:ea typeface="+mj-ea"/>
                </a:endParaRPr>
              </a:p>
            </p:txBody>
          </p:sp>
        </mc:Choice>
        <mc:Fallback>
          <p:sp>
            <p:nvSpPr>
              <p:cNvPr id="2" name="文本框 1">
                <a:extLst>
                  <a:ext uri="{FF2B5EF4-FFF2-40B4-BE49-F238E27FC236}">
                    <a16:creationId xmlns:a16="http://schemas.microsoft.com/office/drawing/2014/main" id="{B5A88D35-13EF-5F1E-3FAE-C8B3A03FB505}"/>
                  </a:ext>
                </a:extLst>
              </p:cNvPr>
              <p:cNvSpPr txBox="1">
                <a:spLocks noRot="1" noChangeAspect="1" noMove="1" noResize="1" noEditPoints="1" noAdjustHandles="1" noChangeArrowheads="1" noChangeShapeType="1" noTextEdit="1"/>
              </p:cNvSpPr>
              <p:nvPr/>
            </p:nvSpPr>
            <p:spPr>
              <a:xfrm>
                <a:off x="6773663" y="4487756"/>
                <a:ext cx="3204838" cy="1502206"/>
              </a:xfrm>
              <a:prstGeom prst="rect">
                <a:avLst/>
              </a:prstGeom>
              <a:blipFill>
                <a:blip r:embed="rId4"/>
                <a:stretch>
                  <a:fillRect l="-1521" t="-2024" b="-5263"/>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89C219A0-6F01-0590-3C9A-A6ED463E7FA3}"/>
              </a:ext>
            </a:extLst>
          </p:cNvPr>
          <p:cNvSpPr txBox="1"/>
          <p:nvPr/>
        </p:nvSpPr>
        <p:spPr>
          <a:xfrm>
            <a:off x="631209" y="2127424"/>
            <a:ext cx="4286643" cy="923330"/>
          </a:xfrm>
          <a:prstGeom prst="rect">
            <a:avLst/>
          </a:prstGeom>
          <a:noFill/>
        </p:spPr>
        <p:txBody>
          <a:bodyPr wrap="square" rtlCol="0">
            <a:spAutoFit/>
          </a:bodyPr>
          <a:lstStyle/>
          <a:p>
            <a:r>
              <a:rPr lang="en-US" altLang="zh-CN" dirty="0">
                <a:solidFill>
                  <a:srgbClr val="333333"/>
                </a:solidFill>
                <a:latin typeface="-apple-system"/>
              </a:rPr>
              <a:t>TP: True Positive   </a:t>
            </a:r>
            <a:r>
              <a:rPr lang="en-US" altLang="zh-CN" dirty="0" err="1">
                <a:solidFill>
                  <a:srgbClr val="333333"/>
                </a:solidFill>
                <a:latin typeface="-apple-system"/>
              </a:rPr>
              <a:t>TN:True</a:t>
            </a:r>
            <a:r>
              <a:rPr lang="en-US" altLang="zh-CN" dirty="0">
                <a:solidFill>
                  <a:srgbClr val="333333"/>
                </a:solidFill>
                <a:latin typeface="-apple-system"/>
              </a:rPr>
              <a:t> Negative  </a:t>
            </a:r>
          </a:p>
          <a:p>
            <a:r>
              <a:rPr lang="en-US" altLang="zh-CN" dirty="0" err="1">
                <a:solidFill>
                  <a:srgbClr val="333333"/>
                </a:solidFill>
                <a:latin typeface="-apple-system"/>
              </a:rPr>
              <a:t>FP:False</a:t>
            </a:r>
            <a:r>
              <a:rPr lang="en-US" altLang="zh-CN" dirty="0">
                <a:solidFill>
                  <a:srgbClr val="333333"/>
                </a:solidFill>
                <a:latin typeface="-apple-system"/>
              </a:rPr>
              <a:t> Positive   </a:t>
            </a:r>
            <a:r>
              <a:rPr lang="en-US" altLang="zh-CN" dirty="0" err="1">
                <a:solidFill>
                  <a:srgbClr val="333333"/>
                </a:solidFill>
                <a:latin typeface="-apple-system"/>
              </a:rPr>
              <a:t>FN:False</a:t>
            </a:r>
            <a:r>
              <a:rPr lang="en-US" altLang="zh-CN" dirty="0">
                <a:solidFill>
                  <a:srgbClr val="333333"/>
                </a:solidFill>
                <a:latin typeface="-apple-system"/>
              </a:rPr>
              <a:t> Negative</a:t>
            </a:r>
            <a:endParaRPr lang="zh-CN" altLang="en-US" dirty="0"/>
          </a:p>
          <a:p>
            <a:endParaRPr lang="zh-CN" altLang="en-US" dirty="0"/>
          </a:p>
        </p:txBody>
      </p:sp>
      <p:sp>
        <p:nvSpPr>
          <p:cNvPr id="4" name="文本框 3">
            <a:extLst>
              <a:ext uri="{FF2B5EF4-FFF2-40B4-BE49-F238E27FC236}">
                <a16:creationId xmlns:a16="http://schemas.microsoft.com/office/drawing/2014/main" id="{5AA79186-79CD-D398-940D-92B2C012E91F}"/>
              </a:ext>
            </a:extLst>
          </p:cNvPr>
          <p:cNvSpPr txBox="1"/>
          <p:nvPr/>
        </p:nvSpPr>
        <p:spPr>
          <a:xfrm>
            <a:off x="656208" y="5165947"/>
            <a:ext cx="3607292" cy="369332"/>
          </a:xfrm>
          <a:prstGeom prst="rect">
            <a:avLst/>
          </a:prstGeom>
          <a:noFill/>
        </p:spPr>
        <p:txBody>
          <a:bodyPr wrap="square" rtlCol="0">
            <a:spAutoFit/>
          </a:bodyPr>
          <a:lstStyle/>
          <a:p>
            <a:r>
              <a:rPr lang="en-US" altLang="zh-CN" dirty="0">
                <a:latin typeface="+mj-lt"/>
              </a:rPr>
              <a:t>Equation 2</a:t>
            </a:r>
            <a:endParaRPr lang="zh-CN" altLang="en-US" dirty="0">
              <a:latin typeface="+mj-lt"/>
            </a:endParaRPr>
          </a:p>
        </p:txBody>
      </p:sp>
      <p:sp>
        <p:nvSpPr>
          <p:cNvPr id="5" name="文本框 4">
            <a:extLst>
              <a:ext uri="{FF2B5EF4-FFF2-40B4-BE49-F238E27FC236}">
                <a16:creationId xmlns:a16="http://schemas.microsoft.com/office/drawing/2014/main" id="{BB4AEFC1-295C-8138-A47E-37BA64B634DC}"/>
              </a:ext>
            </a:extLst>
          </p:cNvPr>
          <p:cNvSpPr txBox="1"/>
          <p:nvPr/>
        </p:nvSpPr>
        <p:spPr>
          <a:xfrm>
            <a:off x="6773663" y="6056302"/>
            <a:ext cx="3607292" cy="369332"/>
          </a:xfrm>
          <a:prstGeom prst="rect">
            <a:avLst/>
          </a:prstGeom>
          <a:noFill/>
        </p:spPr>
        <p:txBody>
          <a:bodyPr wrap="square" rtlCol="0">
            <a:spAutoFit/>
          </a:bodyPr>
          <a:lstStyle/>
          <a:p>
            <a:r>
              <a:rPr lang="en-US" altLang="zh-CN" dirty="0">
                <a:latin typeface="+mj-lt"/>
              </a:rPr>
              <a:t>Equation 3</a:t>
            </a:r>
            <a:endParaRPr lang="zh-CN" altLang="en-US" dirty="0">
              <a:latin typeface="+mj-lt"/>
            </a:endParaRPr>
          </a:p>
        </p:txBody>
      </p:sp>
      <p:sp>
        <p:nvSpPr>
          <p:cNvPr id="6" name="文本框 5">
            <a:extLst>
              <a:ext uri="{FF2B5EF4-FFF2-40B4-BE49-F238E27FC236}">
                <a16:creationId xmlns:a16="http://schemas.microsoft.com/office/drawing/2014/main" id="{D4240E52-3A1F-DE3F-CE25-D08B37385FA6}"/>
              </a:ext>
            </a:extLst>
          </p:cNvPr>
          <p:cNvSpPr txBox="1"/>
          <p:nvPr/>
        </p:nvSpPr>
        <p:spPr>
          <a:xfrm>
            <a:off x="577204" y="177553"/>
            <a:ext cx="9703138" cy="369332"/>
          </a:xfrm>
          <a:prstGeom prst="rect">
            <a:avLst/>
          </a:prstGeom>
          <a:noFill/>
        </p:spPr>
        <p:txBody>
          <a:bodyPr wrap="square" rtlCol="0">
            <a:spAutoFit/>
          </a:bodyPr>
          <a:lstStyle/>
          <a:p>
            <a:r>
              <a:rPr lang="en-US" altLang="zh-CN" dirty="0">
                <a:latin typeface="+mj-ea"/>
                <a:ea typeface="+mj-ea"/>
              </a:rPr>
              <a:t>Main evaluation parameter</a:t>
            </a:r>
            <a:endParaRPr lang="zh-CN" altLang="en-US" dirty="0">
              <a:latin typeface="+mj-ea"/>
              <a:ea typeface="+mj-ea"/>
            </a:endParaRPr>
          </a:p>
        </p:txBody>
      </p:sp>
    </p:spTree>
    <p:extLst>
      <p:ext uri="{BB962C8B-B14F-4D97-AF65-F5344CB8AC3E}">
        <p14:creationId xmlns:p14="http://schemas.microsoft.com/office/powerpoint/2010/main" val="971989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72E3978B-5E79-2B37-AD66-C510DE87083E}"/>
              </a:ext>
            </a:extLst>
          </p:cNvPr>
          <p:cNvSpPr txBox="1"/>
          <p:nvPr/>
        </p:nvSpPr>
        <p:spPr>
          <a:xfrm>
            <a:off x="683580" y="461639"/>
            <a:ext cx="2041864" cy="369332"/>
          </a:xfrm>
          <a:prstGeom prst="rect">
            <a:avLst/>
          </a:prstGeom>
          <a:noFill/>
        </p:spPr>
        <p:txBody>
          <a:bodyPr wrap="square" rtlCol="0">
            <a:spAutoFit/>
          </a:bodyPr>
          <a:lstStyle/>
          <a:p>
            <a:r>
              <a:rPr lang="en-US" altLang="zh-CN" dirty="0">
                <a:latin typeface="+mj-ea"/>
                <a:ea typeface="+mj-ea"/>
              </a:rPr>
              <a:t>CRNN Accuracy</a:t>
            </a:r>
            <a:endParaRPr lang="zh-CN" altLang="en-US" dirty="0">
              <a:latin typeface="+mj-ea"/>
              <a:ea typeface="+mj-ea"/>
            </a:endParaRPr>
          </a:p>
        </p:txBody>
      </p:sp>
      <p:pic>
        <p:nvPicPr>
          <p:cNvPr id="12" name="图片 11">
            <a:extLst>
              <a:ext uri="{FF2B5EF4-FFF2-40B4-BE49-F238E27FC236}">
                <a16:creationId xmlns:a16="http://schemas.microsoft.com/office/drawing/2014/main" id="{793DFCFC-AB62-3056-9E90-F2C5D7257416}"/>
              </a:ext>
            </a:extLst>
          </p:cNvPr>
          <p:cNvPicPr>
            <a:picLocks noChangeAspect="1"/>
          </p:cNvPicPr>
          <p:nvPr/>
        </p:nvPicPr>
        <p:blipFill>
          <a:blip r:embed="rId3"/>
          <a:stretch>
            <a:fillRect/>
          </a:stretch>
        </p:blipFill>
        <p:spPr>
          <a:xfrm>
            <a:off x="606909" y="1802167"/>
            <a:ext cx="9558023" cy="4452041"/>
          </a:xfrm>
          <a:prstGeom prst="rect">
            <a:avLst/>
          </a:prstGeom>
        </p:spPr>
      </p:pic>
      <p:sp>
        <p:nvSpPr>
          <p:cNvPr id="13" name="文本框 12">
            <a:extLst>
              <a:ext uri="{FF2B5EF4-FFF2-40B4-BE49-F238E27FC236}">
                <a16:creationId xmlns:a16="http://schemas.microsoft.com/office/drawing/2014/main" id="{831B29BC-07F9-9E28-3883-310D735D98DD}"/>
              </a:ext>
            </a:extLst>
          </p:cNvPr>
          <p:cNvSpPr txBox="1"/>
          <p:nvPr/>
        </p:nvSpPr>
        <p:spPr>
          <a:xfrm>
            <a:off x="606909" y="1296140"/>
            <a:ext cx="8421681" cy="369332"/>
          </a:xfrm>
          <a:prstGeom prst="rect">
            <a:avLst/>
          </a:prstGeom>
          <a:noFill/>
        </p:spPr>
        <p:txBody>
          <a:bodyPr wrap="square" rtlCol="0">
            <a:spAutoFit/>
          </a:bodyPr>
          <a:lstStyle/>
          <a:p>
            <a:r>
              <a:rPr lang="en-US" altLang="zh-CN" dirty="0">
                <a:latin typeface="+mj-ea"/>
                <a:ea typeface="+mj-ea"/>
              </a:rPr>
              <a:t>Total step is 8000, and the accuracy is 92.05%.The result Loss is: </a:t>
            </a:r>
            <a:r>
              <a:rPr lang="zh-CN" altLang="zh-CN" sz="1800" dirty="0">
                <a:effectLst/>
                <a:latin typeface="+mj-ea"/>
                <a:ea typeface="+mj-ea"/>
              </a:rPr>
              <a:t> </a:t>
            </a:r>
            <a:r>
              <a:rPr lang="en-US" altLang="zh-CN" dirty="0">
                <a:latin typeface="+mj-ea"/>
                <a:ea typeface="+mj-ea"/>
              </a:rPr>
              <a:t>5.</a:t>
            </a:r>
            <a:r>
              <a:rPr lang="zh-CN" altLang="zh-CN" sz="1800" dirty="0">
                <a:effectLst/>
                <a:latin typeface="+mj-ea"/>
                <a:ea typeface="+mj-ea"/>
              </a:rPr>
              <a:t>69</a:t>
            </a:r>
            <a:r>
              <a:rPr lang="en-US" altLang="zh-CN" sz="1800" dirty="0">
                <a:effectLst/>
                <a:latin typeface="+mj-ea"/>
                <a:ea typeface="+mj-ea"/>
              </a:rPr>
              <a:t>%</a:t>
            </a:r>
            <a:endParaRPr lang="zh-CN" altLang="en-US" dirty="0">
              <a:latin typeface="+mj-ea"/>
              <a:ea typeface="+mj-ea"/>
            </a:endParaRPr>
          </a:p>
        </p:txBody>
      </p:sp>
      <p:sp>
        <p:nvSpPr>
          <p:cNvPr id="2" name="文本框 1">
            <a:extLst>
              <a:ext uri="{FF2B5EF4-FFF2-40B4-BE49-F238E27FC236}">
                <a16:creationId xmlns:a16="http://schemas.microsoft.com/office/drawing/2014/main" id="{3FDA25C3-5425-BEE1-5A1E-FA8A0C03EA10}"/>
              </a:ext>
            </a:extLst>
          </p:cNvPr>
          <p:cNvSpPr txBox="1"/>
          <p:nvPr/>
        </p:nvSpPr>
        <p:spPr>
          <a:xfrm>
            <a:off x="531921" y="6390903"/>
            <a:ext cx="4324164" cy="369332"/>
          </a:xfrm>
          <a:prstGeom prst="rect">
            <a:avLst/>
          </a:prstGeom>
          <a:noFill/>
        </p:spPr>
        <p:txBody>
          <a:bodyPr wrap="square" rtlCol="0">
            <a:spAutoFit/>
          </a:bodyPr>
          <a:lstStyle/>
          <a:p>
            <a:r>
              <a:rPr lang="en-US" altLang="zh-CN" dirty="0">
                <a:latin typeface="+mj-lt"/>
              </a:rPr>
              <a:t>Figure 10 The Result of Training</a:t>
            </a:r>
            <a:endParaRPr lang="zh-CN" altLang="en-US" dirty="0">
              <a:latin typeface="+mj-lt"/>
            </a:endParaRPr>
          </a:p>
        </p:txBody>
      </p:sp>
      <p:sp>
        <p:nvSpPr>
          <p:cNvPr id="4" name="文本框 3">
            <a:extLst>
              <a:ext uri="{FF2B5EF4-FFF2-40B4-BE49-F238E27FC236}">
                <a16:creationId xmlns:a16="http://schemas.microsoft.com/office/drawing/2014/main" id="{5DDBD78F-2FCC-C127-4014-599B97D721FB}"/>
              </a:ext>
            </a:extLst>
          </p:cNvPr>
          <p:cNvSpPr txBox="1"/>
          <p:nvPr/>
        </p:nvSpPr>
        <p:spPr>
          <a:xfrm>
            <a:off x="5204533" y="6206237"/>
            <a:ext cx="6094520" cy="369332"/>
          </a:xfrm>
          <a:prstGeom prst="rect">
            <a:avLst/>
          </a:prstGeom>
          <a:noFill/>
        </p:spPr>
        <p:txBody>
          <a:bodyPr wrap="square">
            <a:spAutoFit/>
          </a:bodyPr>
          <a:lstStyle/>
          <a:p>
            <a:r>
              <a:rPr lang="en-US" altLang="zh-CN" b="0" i="0" dirty="0">
                <a:solidFill>
                  <a:srgbClr val="333333"/>
                </a:solidFill>
                <a:effectLst/>
                <a:latin typeface="-apple-system"/>
              </a:rPr>
              <a:t>Accuracy = TP + TN / TP + TN + FP + FN,  (Equation 4) </a:t>
            </a:r>
          </a:p>
        </p:txBody>
      </p:sp>
    </p:spTree>
    <p:extLst>
      <p:ext uri="{BB962C8B-B14F-4D97-AF65-F5344CB8AC3E}">
        <p14:creationId xmlns:p14="http://schemas.microsoft.com/office/powerpoint/2010/main" val="3619058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FC8BE94-01A0-3BF7-5907-F45AF8749AB1}"/>
              </a:ext>
            </a:extLst>
          </p:cNvPr>
          <p:cNvSpPr txBox="1"/>
          <p:nvPr/>
        </p:nvSpPr>
        <p:spPr>
          <a:xfrm>
            <a:off x="328474" y="532660"/>
            <a:ext cx="1251751" cy="369332"/>
          </a:xfrm>
          <a:prstGeom prst="rect">
            <a:avLst/>
          </a:prstGeom>
          <a:noFill/>
        </p:spPr>
        <p:txBody>
          <a:bodyPr wrap="square" rtlCol="0">
            <a:spAutoFit/>
          </a:bodyPr>
          <a:lstStyle/>
          <a:p>
            <a:r>
              <a:rPr lang="en-US" altLang="zh-CN" dirty="0">
                <a:latin typeface="+mj-ea"/>
                <a:ea typeface="+mj-ea"/>
              </a:rPr>
              <a:t>Yolov-5</a:t>
            </a:r>
            <a:endParaRPr lang="zh-CN" altLang="en-US" dirty="0">
              <a:latin typeface="+mj-ea"/>
              <a:ea typeface="+mj-ea"/>
            </a:endParaRPr>
          </a:p>
        </p:txBody>
      </p:sp>
      <p:pic>
        <p:nvPicPr>
          <p:cNvPr id="8" name="图片 7">
            <a:extLst>
              <a:ext uri="{FF2B5EF4-FFF2-40B4-BE49-F238E27FC236}">
                <a16:creationId xmlns:a16="http://schemas.microsoft.com/office/drawing/2014/main" id="{F07F0B59-C470-FD26-1FAF-AAECC2AAAC80}"/>
              </a:ext>
            </a:extLst>
          </p:cNvPr>
          <p:cNvPicPr>
            <a:picLocks noChangeAspect="1"/>
          </p:cNvPicPr>
          <p:nvPr/>
        </p:nvPicPr>
        <p:blipFill>
          <a:blip r:embed="rId2"/>
          <a:stretch>
            <a:fillRect/>
          </a:stretch>
        </p:blipFill>
        <p:spPr>
          <a:xfrm>
            <a:off x="186430" y="1359867"/>
            <a:ext cx="5345690" cy="2250039"/>
          </a:xfrm>
          <a:prstGeom prst="rect">
            <a:avLst/>
          </a:prstGeom>
        </p:spPr>
      </p:pic>
      <p:pic>
        <p:nvPicPr>
          <p:cNvPr id="2" name="图片 1">
            <a:extLst>
              <a:ext uri="{FF2B5EF4-FFF2-40B4-BE49-F238E27FC236}">
                <a16:creationId xmlns:a16="http://schemas.microsoft.com/office/drawing/2014/main" id="{63D3EE37-00EA-A3EF-E849-01224C2793CD}"/>
              </a:ext>
            </a:extLst>
          </p:cNvPr>
          <p:cNvPicPr>
            <a:picLocks noChangeAspect="1"/>
          </p:cNvPicPr>
          <p:nvPr/>
        </p:nvPicPr>
        <p:blipFill>
          <a:blip r:embed="rId3"/>
          <a:stretch>
            <a:fillRect/>
          </a:stretch>
        </p:blipFill>
        <p:spPr>
          <a:xfrm>
            <a:off x="6759976" y="1476209"/>
            <a:ext cx="2667000" cy="3230880"/>
          </a:xfrm>
          <a:prstGeom prst="rect">
            <a:avLst/>
          </a:prstGeom>
        </p:spPr>
      </p:pic>
      <p:sp>
        <p:nvSpPr>
          <p:cNvPr id="3" name="文本框 2">
            <a:extLst>
              <a:ext uri="{FF2B5EF4-FFF2-40B4-BE49-F238E27FC236}">
                <a16:creationId xmlns:a16="http://schemas.microsoft.com/office/drawing/2014/main" id="{F242855B-1407-373D-2EC6-95AB99882022}"/>
              </a:ext>
            </a:extLst>
          </p:cNvPr>
          <p:cNvSpPr txBox="1"/>
          <p:nvPr/>
        </p:nvSpPr>
        <p:spPr>
          <a:xfrm>
            <a:off x="6759976" y="1106877"/>
            <a:ext cx="760144" cy="369332"/>
          </a:xfrm>
          <a:prstGeom prst="rect">
            <a:avLst/>
          </a:prstGeom>
          <a:noFill/>
        </p:spPr>
        <p:txBody>
          <a:bodyPr wrap="none" rtlCol="0">
            <a:spAutoFit/>
          </a:bodyPr>
          <a:lstStyle/>
          <a:p>
            <a:r>
              <a:rPr lang="en-US" altLang="zh-CN" dirty="0" err="1">
                <a:latin typeface="+mj-ea"/>
                <a:ea typeface="+mj-ea"/>
              </a:rPr>
              <a:t>mAP</a:t>
            </a:r>
            <a:r>
              <a:rPr lang="en-US" altLang="zh-CN" dirty="0"/>
              <a:t>:</a:t>
            </a:r>
            <a:endParaRPr lang="zh-CN" altLang="en-US" dirty="0"/>
          </a:p>
        </p:txBody>
      </p:sp>
      <p:sp>
        <p:nvSpPr>
          <p:cNvPr id="4" name="文本框 3">
            <a:extLst>
              <a:ext uri="{FF2B5EF4-FFF2-40B4-BE49-F238E27FC236}">
                <a16:creationId xmlns:a16="http://schemas.microsoft.com/office/drawing/2014/main" id="{4FDB565A-6F96-6625-44CB-05F32DED0472}"/>
              </a:ext>
            </a:extLst>
          </p:cNvPr>
          <p:cNvSpPr txBox="1"/>
          <p:nvPr/>
        </p:nvSpPr>
        <p:spPr>
          <a:xfrm>
            <a:off x="129904" y="990535"/>
            <a:ext cx="1693277" cy="369332"/>
          </a:xfrm>
          <a:prstGeom prst="rect">
            <a:avLst/>
          </a:prstGeom>
          <a:noFill/>
        </p:spPr>
        <p:txBody>
          <a:bodyPr wrap="square" rtlCol="0">
            <a:spAutoFit/>
          </a:bodyPr>
          <a:lstStyle/>
          <a:p>
            <a:r>
              <a:rPr lang="en-US" altLang="zh-CN" dirty="0">
                <a:latin typeface="+mj-ea"/>
                <a:ea typeface="+mj-ea"/>
              </a:rPr>
              <a:t>Loss: 1.46%</a:t>
            </a:r>
            <a:endParaRPr lang="zh-CN" altLang="en-US" dirty="0">
              <a:latin typeface="+mj-ea"/>
              <a:ea typeface="+mj-ea"/>
            </a:endParaRPr>
          </a:p>
        </p:txBody>
      </p:sp>
      <p:sp>
        <p:nvSpPr>
          <p:cNvPr id="5" name="文本框 4">
            <a:extLst>
              <a:ext uri="{FF2B5EF4-FFF2-40B4-BE49-F238E27FC236}">
                <a16:creationId xmlns:a16="http://schemas.microsoft.com/office/drawing/2014/main" id="{85E47A88-BCED-EBF3-B000-EB9C9A5BC7DE}"/>
              </a:ext>
            </a:extLst>
          </p:cNvPr>
          <p:cNvSpPr txBox="1"/>
          <p:nvPr/>
        </p:nvSpPr>
        <p:spPr>
          <a:xfrm>
            <a:off x="186431" y="3613666"/>
            <a:ext cx="5245594" cy="369332"/>
          </a:xfrm>
          <a:prstGeom prst="rect">
            <a:avLst/>
          </a:prstGeom>
          <a:noFill/>
        </p:spPr>
        <p:txBody>
          <a:bodyPr wrap="square" rtlCol="0">
            <a:spAutoFit/>
          </a:bodyPr>
          <a:lstStyle/>
          <a:p>
            <a:r>
              <a:rPr lang="en-US" altLang="zh-CN" dirty="0">
                <a:latin typeface="+mj-lt"/>
              </a:rPr>
              <a:t>Figure 10 The Training Loss of Yolov-5</a:t>
            </a:r>
            <a:endParaRPr lang="zh-CN" altLang="en-US" dirty="0">
              <a:latin typeface="+mj-lt"/>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BCCCF30-2250-357E-A2D7-F130444AD1E2}"/>
                  </a:ext>
                </a:extLst>
              </p:cNvPr>
              <p:cNvSpPr txBox="1"/>
              <p:nvPr/>
            </p:nvSpPr>
            <p:spPr>
              <a:xfrm>
                <a:off x="6759976" y="4833847"/>
                <a:ext cx="6094520" cy="1225207"/>
              </a:xfrm>
              <a:prstGeom prst="rect">
                <a:avLst/>
              </a:prstGeom>
              <a:noFill/>
            </p:spPr>
            <p:txBody>
              <a:bodyPr wrap="square">
                <a:spAutoFit/>
              </a:bodyPr>
              <a:lstStyle/>
              <a:p>
                <a:r>
                  <a:rPr lang="en-US" altLang="zh-CN" dirty="0">
                    <a:solidFill>
                      <a:srgbClr val="FF0000"/>
                    </a:solidFill>
                    <a:latin typeface="+mj-ea"/>
                    <a:ea typeface="+mj-ea"/>
                  </a:rPr>
                  <a:t>Permission=</a:t>
                </a:r>
                <a:r>
                  <a:rPr lang="en-US" altLang="zh-CN" b="1" i="0" dirty="0">
                    <a:solidFill>
                      <a:srgbClr val="FF0000"/>
                    </a:solidFill>
                    <a:effectLst/>
                    <a:latin typeface="-apple-system"/>
                  </a:rPr>
                  <a:t>TP / (TP + FP)</a:t>
                </a:r>
              </a:p>
              <a:p>
                <a:r>
                  <a:rPr lang="en-US" altLang="zh-CN" b="1" dirty="0" err="1">
                    <a:solidFill>
                      <a:srgbClr val="FF0000"/>
                    </a:solidFill>
                    <a:latin typeface="-apple-system"/>
                    <a:ea typeface="+mj-ea"/>
                  </a:rPr>
                  <a:t>ReCall</a:t>
                </a:r>
                <a:r>
                  <a:rPr lang="en-US" altLang="zh-CN" b="1" dirty="0">
                    <a:solidFill>
                      <a:srgbClr val="FF0000"/>
                    </a:solidFill>
                    <a:latin typeface="-apple-system"/>
                    <a:ea typeface="+mj-ea"/>
                  </a:rPr>
                  <a:t> = </a:t>
                </a:r>
                <a:r>
                  <a:rPr lang="en-US" altLang="zh-CN" b="0" i="0" dirty="0">
                    <a:solidFill>
                      <a:srgbClr val="FF0000"/>
                    </a:solidFill>
                    <a:effectLst/>
                    <a:latin typeface="-apple-system"/>
                  </a:rPr>
                  <a:t>TP / (TP + FN)</a:t>
                </a:r>
                <a:endParaRPr lang="en-US" altLang="zh-CN" b="1" dirty="0">
                  <a:solidFill>
                    <a:srgbClr val="FF0000"/>
                  </a:solidFill>
                  <a:latin typeface="-apple-system"/>
                </a:endParaRPr>
              </a:p>
              <a:p>
                <a:r>
                  <a:rPr lang="en-US" altLang="zh-CN" b="1" dirty="0">
                    <a:solidFill>
                      <a:srgbClr val="FF0000"/>
                    </a:solidFill>
                    <a:latin typeface="-apple-system"/>
                    <a:ea typeface="+mj-ea"/>
                  </a:rPr>
                  <a:t>AP=</a:t>
                </a:r>
                <a14:m>
                  <m:oMath xmlns:m="http://schemas.openxmlformats.org/officeDocument/2006/math">
                    <m:r>
                      <a:rPr lang="en-US" altLang="zh-CN" b="1" i="1" smtClean="0">
                        <a:solidFill>
                          <a:srgbClr val="FF0000"/>
                        </a:solidFill>
                        <a:latin typeface="Cambria Math" panose="02040503050406030204" pitchFamily="18" charset="0"/>
                        <a:ea typeface="+mj-ea"/>
                      </a:rPr>
                      <m:t>𝑺</m:t>
                    </m:r>
                    <m:sSub>
                      <m:sSubPr>
                        <m:ctrlPr>
                          <a:rPr lang="en-US" altLang="zh-CN" b="1" i="1" smtClean="0">
                            <a:solidFill>
                              <a:srgbClr val="FF0000"/>
                            </a:solidFill>
                            <a:latin typeface="Cambria Math" panose="02040503050406030204" pitchFamily="18" charset="0"/>
                            <a:ea typeface="+mj-ea"/>
                          </a:rPr>
                        </m:ctrlPr>
                      </m:sSubPr>
                      <m:e/>
                      <m:sub>
                        <m:r>
                          <a:rPr lang="en-US" altLang="zh-CN" b="1" i="1" smtClean="0">
                            <a:solidFill>
                              <a:srgbClr val="FF0000"/>
                            </a:solidFill>
                            <a:latin typeface="Cambria Math" panose="02040503050406030204" pitchFamily="18" charset="0"/>
                            <a:ea typeface="+mj-ea"/>
                          </a:rPr>
                          <m:t>𝒑</m:t>
                        </m:r>
                        <m:r>
                          <a:rPr lang="en-US" altLang="zh-CN" b="1" i="1" smtClean="0">
                            <a:solidFill>
                              <a:srgbClr val="FF0000"/>
                            </a:solidFill>
                            <a:latin typeface="Cambria Math" panose="02040503050406030204" pitchFamily="18" charset="0"/>
                            <a:ea typeface="+mj-ea"/>
                          </a:rPr>
                          <m:t>−</m:t>
                        </m:r>
                        <m:r>
                          <a:rPr lang="en-US" altLang="zh-CN" b="1" i="1" smtClean="0">
                            <a:solidFill>
                              <a:srgbClr val="FF0000"/>
                            </a:solidFill>
                            <a:latin typeface="Cambria Math" panose="02040503050406030204" pitchFamily="18" charset="0"/>
                            <a:ea typeface="+mj-ea"/>
                          </a:rPr>
                          <m:t>𝒓</m:t>
                        </m:r>
                      </m:sub>
                    </m:sSub>
                  </m:oMath>
                </a14:m>
                <a:endParaRPr lang="en-US" altLang="zh-CN" dirty="0">
                  <a:latin typeface="+mj-ea"/>
                  <a:ea typeface="+mj-ea"/>
                </a:endParaRPr>
              </a:p>
              <a:p>
                <a:r>
                  <a:rPr lang="en-US" altLang="zh-CN" dirty="0" err="1">
                    <a:solidFill>
                      <a:srgbClr val="FF0000"/>
                    </a:solidFill>
                    <a:latin typeface="+mj-ea"/>
                    <a:ea typeface="+mj-ea"/>
                  </a:rPr>
                  <a:t>mAp</a:t>
                </a:r>
                <a:r>
                  <a:rPr lang="en-US" altLang="zh-CN" dirty="0">
                    <a:solidFill>
                      <a:srgbClr val="FF0000"/>
                    </a:solidFill>
                    <a:latin typeface="+mj-ea"/>
                    <a:ea typeface="+mj-ea"/>
                  </a:rPr>
                  <a:t>=AP/n</a:t>
                </a:r>
                <a:endParaRPr lang="zh-CN" altLang="en-US" dirty="0">
                  <a:solidFill>
                    <a:srgbClr val="FF0000"/>
                  </a:solidFill>
                  <a:latin typeface="+mj-ea"/>
                  <a:ea typeface="+mj-ea"/>
                </a:endParaRPr>
              </a:p>
            </p:txBody>
          </p:sp>
        </mc:Choice>
        <mc:Fallback xmlns="">
          <p:sp>
            <p:nvSpPr>
              <p:cNvPr id="9" name="文本框 8">
                <a:extLst>
                  <a:ext uri="{FF2B5EF4-FFF2-40B4-BE49-F238E27FC236}">
                    <a16:creationId xmlns:a16="http://schemas.microsoft.com/office/drawing/2014/main" id="{8BCCCF30-2250-357E-A2D7-F130444AD1E2}"/>
                  </a:ext>
                </a:extLst>
              </p:cNvPr>
              <p:cNvSpPr txBox="1">
                <a:spLocks noRot="1" noChangeAspect="1" noMove="1" noResize="1" noEditPoints="1" noAdjustHandles="1" noChangeArrowheads="1" noChangeShapeType="1" noTextEdit="1"/>
              </p:cNvSpPr>
              <p:nvPr/>
            </p:nvSpPr>
            <p:spPr>
              <a:xfrm>
                <a:off x="6759976" y="4833847"/>
                <a:ext cx="6094520" cy="1225207"/>
              </a:xfrm>
              <a:prstGeom prst="rect">
                <a:avLst/>
              </a:prstGeom>
              <a:blipFill>
                <a:blip r:embed="rId4"/>
                <a:stretch>
                  <a:fillRect l="-900" t="-3483" b="-6965"/>
                </a:stretch>
              </a:blipFill>
            </p:spPr>
            <p:txBody>
              <a:bodyPr/>
              <a:lstStyle/>
              <a:p>
                <a:r>
                  <a:rPr lang="zh-CN" altLang="en-US">
                    <a:noFill/>
                  </a:rPr>
                  <a:t> </a:t>
                </a:r>
              </a:p>
            </p:txBody>
          </p:sp>
        </mc:Fallback>
      </mc:AlternateContent>
      <p:pic>
        <p:nvPicPr>
          <p:cNvPr id="10" name="图片 9" descr="MSE=\frac{1}{N}(\hat{y}-y)^{2}">
            <a:extLst>
              <a:ext uri="{FF2B5EF4-FFF2-40B4-BE49-F238E27FC236}">
                <a16:creationId xmlns:a16="http://schemas.microsoft.com/office/drawing/2014/main" id="{74F6BC1A-82CB-4787-0D86-ED341253390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32733" y="981392"/>
            <a:ext cx="1440180" cy="350520"/>
          </a:xfrm>
          <a:prstGeom prst="rect">
            <a:avLst/>
          </a:prstGeom>
          <a:noFill/>
          <a:ln>
            <a:noFill/>
          </a:ln>
        </p:spPr>
      </p:pic>
      <p:sp>
        <p:nvSpPr>
          <p:cNvPr id="11" name="文本框 10">
            <a:extLst>
              <a:ext uri="{FF2B5EF4-FFF2-40B4-BE49-F238E27FC236}">
                <a16:creationId xmlns:a16="http://schemas.microsoft.com/office/drawing/2014/main" id="{A2A3E7B9-28C4-E932-9450-04551CBFAC9D}"/>
              </a:ext>
            </a:extLst>
          </p:cNvPr>
          <p:cNvSpPr txBox="1"/>
          <p:nvPr/>
        </p:nvSpPr>
        <p:spPr>
          <a:xfrm>
            <a:off x="4092606" y="901992"/>
            <a:ext cx="1509204" cy="369332"/>
          </a:xfrm>
          <a:prstGeom prst="rect">
            <a:avLst/>
          </a:prstGeom>
          <a:noFill/>
        </p:spPr>
        <p:txBody>
          <a:bodyPr wrap="square" rtlCol="0">
            <a:spAutoFit/>
          </a:bodyPr>
          <a:lstStyle/>
          <a:p>
            <a:r>
              <a:rPr lang="en-US" altLang="zh-CN" dirty="0">
                <a:latin typeface="+mj-lt"/>
              </a:rPr>
              <a:t>Equation 5</a:t>
            </a:r>
            <a:endParaRPr lang="zh-CN" altLang="en-US" dirty="0">
              <a:latin typeface="+mj-lt"/>
            </a:endParaRPr>
          </a:p>
        </p:txBody>
      </p:sp>
      <p:sp>
        <p:nvSpPr>
          <p:cNvPr id="13" name="文本框 12">
            <a:extLst>
              <a:ext uri="{FF2B5EF4-FFF2-40B4-BE49-F238E27FC236}">
                <a16:creationId xmlns:a16="http://schemas.microsoft.com/office/drawing/2014/main" id="{27AD03CC-B8BF-13E6-7198-86AE32A7236C}"/>
              </a:ext>
            </a:extLst>
          </p:cNvPr>
          <p:cNvSpPr txBox="1"/>
          <p:nvPr/>
        </p:nvSpPr>
        <p:spPr>
          <a:xfrm>
            <a:off x="6777732" y="6185812"/>
            <a:ext cx="1509204" cy="369332"/>
          </a:xfrm>
          <a:prstGeom prst="rect">
            <a:avLst/>
          </a:prstGeom>
          <a:noFill/>
        </p:spPr>
        <p:txBody>
          <a:bodyPr wrap="square" rtlCol="0">
            <a:spAutoFit/>
          </a:bodyPr>
          <a:lstStyle/>
          <a:p>
            <a:r>
              <a:rPr lang="en-US" altLang="zh-CN" dirty="0">
                <a:solidFill>
                  <a:srgbClr val="FF0000"/>
                </a:solidFill>
                <a:latin typeface="+mj-lt"/>
              </a:rPr>
              <a:t>Equation 6</a:t>
            </a:r>
            <a:endParaRPr lang="zh-CN" altLang="en-US" dirty="0">
              <a:solidFill>
                <a:srgbClr val="FF0000"/>
              </a:solidFill>
              <a:latin typeface="+mj-lt"/>
            </a:endParaRPr>
          </a:p>
        </p:txBody>
      </p:sp>
      <p:sp>
        <p:nvSpPr>
          <p:cNvPr id="15" name="文本框 14">
            <a:extLst>
              <a:ext uri="{FF2B5EF4-FFF2-40B4-BE49-F238E27FC236}">
                <a16:creationId xmlns:a16="http://schemas.microsoft.com/office/drawing/2014/main" id="{735F0C13-1BE4-B29F-7329-52C346C05045}"/>
              </a:ext>
            </a:extLst>
          </p:cNvPr>
          <p:cNvSpPr txBox="1"/>
          <p:nvPr/>
        </p:nvSpPr>
        <p:spPr>
          <a:xfrm>
            <a:off x="9348186" y="3037019"/>
            <a:ext cx="6427432" cy="369332"/>
          </a:xfrm>
          <a:prstGeom prst="rect">
            <a:avLst/>
          </a:prstGeom>
          <a:noFill/>
        </p:spPr>
        <p:txBody>
          <a:bodyPr wrap="square">
            <a:spAutoFit/>
          </a:bodyPr>
          <a:lstStyle/>
          <a:p>
            <a:r>
              <a:rPr lang="en-US" altLang="zh-CN" dirty="0">
                <a:latin typeface="+mj-lt"/>
              </a:rPr>
              <a:t>Figure 11 </a:t>
            </a:r>
            <a:r>
              <a:rPr lang="en-US" altLang="zh-CN" dirty="0" err="1">
                <a:latin typeface="+mj-lt"/>
              </a:rPr>
              <a:t>mAP</a:t>
            </a:r>
            <a:r>
              <a:rPr lang="en-US" altLang="zh-CN" dirty="0">
                <a:latin typeface="+mj-lt"/>
              </a:rPr>
              <a:t> </a:t>
            </a:r>
            <a:endParaRPr lang="zh-CN" altLang="en-US" dirty="0">
              <a:latin typeface="+mj-lt"/>
            </a:endParaRPr>
          </a:p>
        </p:txBody>
      </p:sp>
    </p:spTree>
    <p:extLst>
      <p:ext uri="{BB962C8B-B14F-4D97-AF65-F5344CB8AC3E}">
        <p14:creationId xmlns:p14="http://schemas.microsoft.com/office/powerpoint/2010/main" val="1656796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A90C96-9278-362E-9556-6B4094000C52}"/>
              </a:ext>
            </a:extLst>
          </p:cNvPr>
          <p:cNvSpPr txBox="1"/>
          <p:nvPr/>
        </p:nvSpPr>
        <p:spPr>
          <a:xfrm>
            <a:off x="674703" y="426128"/>
            <a:ext cx="1162975" cy="369332"/>
          </a:xfrm>
          <a:prstGeom prst="rect">
            <a:avLst/>
          </a:prstGeom>
          <a:noFill/>
        </p:spPr>
        <p:txBody>
          <a:bodyPr wrap="square" rtlCol="0">
            <a:spAutoFit/>
          </a:bodyPr>
          <a:lstStyle/>
          <a:p>
            <a:r>
              <a:rPr lang="en-US" altLang="zh-CN" dirty="0" err="1">
                <a:latin typeface="+mj-ea"/>
                <a:ea typeface="+mj-ea"/>
              </a:rPr>
              <a:t>LeNet</a:t>
            </a:r>
            <a:endParaRPr lang="zh-CN" altLang="en-US" dirty="0">
              <a:latin typeface="+mj-ea"/>
              <a:ea typeface="+mj-ea"/>
            </a:endParaRPr>
          </a:p>
        </p:txBody>
      </p:sp>
      <p:pic>
        <p:nvPicPr>
          <p:cNvPr id="3" name="图片 2">
            <a:extLst>
              <a:ext uri="{FF2B5EF4-FFF2-40B4-BE49-F238E27FC236}">
                <a16:creationId xmlns:a16="http://schemas.microsoft.com/office/drawing/2014/main" id="{906BAD03-F9C9-F42D-9368-ECF26753E2D4}"/>
              </a:ext>
            </a:extLst>
          </p:cNvPr>
          <p:cNvPicPr>
            <a:picLocks noChangeAspect="1"/>
          </p:cNvPicPr>
          <p:nvPr/>
        </p:nvPicPr>
        <p:blipFill>
          <a:blip r:embed="rId2"/>
          <a:stretch>
            <a:fillRect/>
          </a:stretch>
        </p:blipFill>
        <p:spPr>
          <a:xfrm>
            <a:off x="594357" y="1539626"/>
            <a:ext cx="5078474" cy="2963685"/>
          </a:xfrm>
          <a:prstGeom prst="rect">
            <a:avLst/>
          </a:prstGeom>
        </p:spPr>
      </p:pic>
      <p:pic>
        <p:nvPicPr>
          <p:cNvPr id="5" name="图片 4">
            <a:extLst>
              <a:ext uri="{FF2B5EF4-FFF2-40B4-BE49-F238E27FC236}">
                <a16:creationId xmlns:a16="http://schemas.microsoft.com/office/drawing/2014/main" id="{A7F781C1-AB63-B8BB-477D-C33DF29014B3}"/>
              </a:ext>
            </a:extLst>
          </p:cNvPr>
          <p:cNvPicPr>
            <a:picLocks noChangeAspect="1"/>
          </p:cNvPicPr>
          <p:nvPr/>
        </p:nvPicPr>
        <p:blipFill>
          <a:blip r:embed="rId3"/>
          <a:stretch>
            <a:fillRect/>
          </a:stretch>
        </p:blipFill>
        <p:spPr>
          <a:xfrm>
            <a:off x="5914124" y="1539627"/>
            <a:ext cx="5538070" cy="2999188"/>
          </a:xfrm>
          <a:prstGeom prst="rect">
            <a:avLst/>
          </a:prstGeom>
        </p:spPr>
      </p:pic>
      <p:sp>
        <p:nvSpPr>
          <p:cNvPr id="2" name="文本框 1">
            <a:extLst>
              <a:ext uri="{FF2B5EF4-FFF2-40B4-BE49-F238E27FC236}">
                <a16:creationId xmlns:a16="http://schemas.microsoft.com/office/drawing/2014/main" id="{D54AFF06-7D52-ACBF-1A08-0C5DCB401986}"/>
              </a:ext>
            </a:extLst>
          </p:cNvPr>
          <p:cNvSpPr txBox="1"/>
          <p:nvPr/>
        </p:nvSpPr>
        <p:spPr>
          <a:xfrm>
            <a:off x="480665" y="5097715"/>
            <a:ext cx="3017138" cy="369332"/>
          </a:xfrm>
          <a:prstGeom prst="rect">
            <a:avLst/>
          </a:prstGeom>
          <a:noFill/>
        </p:spPr>
        <p:txBody>
          <a:bodyPr wrap="square" rtlCol="0">
            <a:spAutoFit/>
          </a:bodyPr>
          <a:lstStyle/>
          <a:p>
            <a:r>
              <a:rPr lang="en-US" altLang="zh-CN" b="0" i="0" dirty="0">
                <a:solidFill>
                  <a:srgbClr val="333333"/>
                </a:solidFill>
                <a:effectLst/>
                <a:latin typeface="-apple-system"/>
              </a:rPr>
              <a:t>Accuracy = 99.06%</a:t>
            </a:r>
          </a:p>
        </p:txBody>
      </p:sp>
      <p:sp>
        <p:nvSpPr>
          <p:cNvPr id="4" name="文本框 3">
            <a:extLst>
              <a:ext uri="{FF2B5EF4-FFF2-40B4-BE49-F238E27FC236}">
                <a16:creationId xmlns:a16="http://schemas.microsoft.com/office/drawing/2014/main" id="{24F3DE2A-C53E-579F-C478-139B534C1593}"/>
              </a:ext>
            </a:extLst>
          </p:cNvPr>
          <p:cNvSpPr txBox="1"/>
          <p:nvPr/>
        </p:nvSpPr>
        <p:spPr>
          <a:xfrm>
            <a:off x="594358" y="5616809"/>
            <a:ext cx="4758878" cy="369332"/>
          </a:xfrm>
          <a:prstGeom prst="rect">
            <a:avLst/>
          </a:prstGeom>
          <a:noFill/>
        </p:spPr>
        <p:txBody>
          <a:bodyPr wrap="square" rtlCol="0">
            <a:spAutoFit/>
          </a:bodyPr>
          <a:lstStyle/>
          <a:p>
            <a:r>
              <a:rPr lang="en-US" altLang="zh-CN" b="0" i="0" dirty="0">
                <a:solidFill>
                  <a:srgbClr val="333333"/>
                </a:solidFill>
                <a:effectLst/>
                <a:latin typeface="-apple-system"/>
              </a:rPr>
              <a:t>Figure 12</a:t>
            </a:r>
            <a:r>
              <a:rPr lang="zh-CN" altLang="en-US" b="0" i="0" dirty="0">
                <a:solidFill>
                  <a:srgbClr val="333333"/>
                </a:solidFill>
                <a:effectLst/>
                <a:latin typeface="-apple-system"/>
              </a:rPr>
              <a:t>： </a:t>
            </a:r>
            <a:r>
              <a:rPr lang="en-US" altLang="zh-CN" b="0" i="0" dirty="0">
                <a:solidFill>
                  <a:srgbClr val="333333"/>
                </a:solidFill>
                <a:effectLst/>
                <a:latin typeface="-apple-system"/>
              </a:rPr>
              <a:t>Accuracy Performance</a:t>
            </a:r>
            <a:r>
              <a:rPr lang="zh-CN" altLang="en-US" dirty="0">
                <a:solidFill>
                  <a:srgbClr val="333333"/>
                </a:solidFill>
                <a:latin typeface="-apple-system"/>
              </a:rPr>
              <a:t> </a:t>
            </a:r>
            <a:r>
              <a:rPr lang="en-US" altLang="zh-CN" dirty="0">
                <a:solidFill>
                  <a:srgbClr val="333333"/>
                </a:solidFill>
                <a:latin typeface="-apple-system"/>
              </a:rPr>
              <a:t>of the </a:t>
            </a:r>
            <a:r>
              <a:rPr lang="en-US" altLang="zh-CN" b="0" i="0" dirty="0">
                <a:solidFill>
                  <a:srgbClr val="333333"/>
                </a:solidFill>
                <a:effectLst/>
                <a:latin typeface="-apple-system"/>
              </a:rPr>
              <a:t>Model</a:t>
            </a:r>
          </a:p>
        </p:txBody>
      </p:sp>
      <p:sp>
        <p:nvSpPr>
          <p:cNvPr id="7" name="文本框 6">
            <a:extLst>
              <a:ext uri="{FF2B5EF4-FFF2-40B4-BE49-F238E27FC236}">
                <a16:creationId xmlns:a16="http://schemas.microsoft.com/office/drawing/2014/main" id="{21579244-72FD-021E-D961-7787A7B1E454}"/>
              </a:ext>
            </a:extLst>
          </p:cNvPr>
          <p:cNvSpPr txBox="1"/>
          <p:nvPr/>
        </p:nvSpPr>
        <p:spPr>
          <a:xfrm>
            <a:off x="6197647" y="5615533"/>
            <a:ext cx="4758878" cy="369332"/>
          </a:xfrm>
          <a:prstGeom prst="rect">
            <a:avLst/>
          </a:prstGeom>
          <a:noFill/>
        </p:spPr>
        <p:txBody>
          <a:bodyPr wrap="square" rtlCol="0">
            <a:spAutoFit/>
          </a:bodyPr>
          <a:lstStyle/>
          <a:p>
            <a:r>
              <a:rPr lang="en-US" altLang="zh-CN" b="0" i="0" dirty="0">
                <a:solidFill>
                  <a:srgbClr val="333333"/>
                </a:solidFill>
                <a:effectLst/>
                <a:latin typeface="-apple-system"/>
              </a:rPr>
              <a:t>Figure13</a:t>
            </a:r>
            <a:r>
              <a:rPr lang="zh-CN" altLang="en-US" b="0" i="0" dirty="0">
                <a:solidFill>
                  <a:srgbClr val="333333"/>
                </a:solidFill>
                <a:effectLst/>
                <a:latin typeface="-apple-system"/>
              </a:rPr>
              <a:t>： </a:t>
            </a:r>
            <a:r>
              <a:rPr lang="en-US" altLang="zh-CN" b="0" i="0" dirty="0">
                <a:solidFill>
                  <a:srgbClr val="333333"/>
                </a:solidFill>
                <a:effectLst/>
                <a:latin typeface="-apple-system"/>
              </a:rPr>
              <a:t>Loss Performance</a:t>
            </a:r>
            <a:r>
              <a:rPr lang="zh-CN" altLang="en-US" dirty="0">
                <a:solidFill>
                  <a:srgbClr val="333333"/>
                </a:solidFill>
                <a:latin typeface="-apple-system"/>
              </a:rPr>
              <a:t> </a:t>
            </a:r>
            <a:r>
              <a:rPr lang="en-US" altLang="zh-CN" dirty="0">
                <a:solidFill>
                  <a:srgbClr val="333333"/>
                </a:solidFill>
                <a:latin typeface="-apple-system"/>
              </a:rPr>
              <a:t>of the </a:t>
            </a:r>
            <a:r>
              <a:rPr lang="en-US" altLang="zh-CN" b="0" i="0" dirty="0">
                <a:solidFill>
                  <a:srgbClr val="333333"/>
                </a:solidFill>
                <a:effectLst/>
                <a:latin typeface="-apple-system"/>
              </a:rPr>
              <a:t>Model</a:t>
            </a:r>
          </a:p>
        </p:txBody>
      </p:sp>
      <p:sp>
        <p:nvSpPr>
          <p:cNvPr id="8" name="文本框 7">
            <a:extLst>
              <a:ext uri="{FF2B5EF4-FFF2-40B4-BE49-F238E27FC236}">
                <a16:creationId xmlns:a16="http://schemas.microsoft.com/office/drawing/2014/main" id="{65D237CF-FC0D-6F3A-E7E5-593A61EBE2CE}"/>
              </a:ext>
            </a:extLst>
          </p:cNvPr>
          <p:cNvSpPr txBox="1"/>
          <p:nvPr/>
        </p:nvSpPr>
        <p:spPr>
          <a:xfrm>
            <a:off x="6368039" y="5118943"/>
            <a:ext cx="3017138" cy="369332"/>
          </a:xfrm>
          <a:prstGeom prst="rect">
            <a:avLst/>
          </a:prstGeom>
          <a:noFill/>
        </p:spPr>
        <p:txBody>
          <a:bodyPr wrap="square" rtlCol="0">
            <a:spAutoFit/>
          </a:bodyPr>
          <a:lstStyle/>
          <a:p>
            <a:r>
              <a:rPr lang="en-US" altLang="zh-CN" b="0" i="0" dirty="0">
                <a:solidFill>
                  <a:srgbClr val="333333"/>
                </a:solidFill>
                <a:effectLst/>
                <a:latin typeface="-apple-system"/>
              </a:rPr>
              <a:t>Loss = 0.8%</a:t>
            </a:r>
          </a:p>
        </p:txBody>
      </p:sp>
    </p:spTree>
    <p:extLst>
      <p:ext uri="{BB962C8B-B14F-4D97-AF65-F5344CB8AC3E}">
        <p14:creationId xmlns:p14="http://schemas.microsoft.com/office/powerpoint/2010/main" val="2952535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A35EBA-621F-A486-11EE-C8F97A295351}"/>
              </a:ext>
            </a:extLst>
          </p:cNvPr>
          <p:cNvSpPr>
            <a:spLocks noGrp="1"/>
          </p:cNvSpPr>
          <p:nvPr>
            <p:ph type="title"/>
          </p:nvPr>
        </p:nvSpPr>
        <p:spPr/>
        <p:txBody>
          <a:bodyPr/>
          <a:lstStyle/>
          <a:p>
            <a:r>
              <a:rPr lang="en-US" altLang="zh-CN" dirty="0"/>
              <a:t>GUI</a:t>
            </a:r>
            <a:endParaRPr lang="zh-CN" altLang="en-US" dirty="0"/>
          </a:p>
        </p:txBody>
      </p:sp>
    </p:spTree>
    <p:extLst>
      <p:ext uri="{BB962C8B-B14F-4D97-AF65-F5344CB8AC3E}">
        <p14:creationId xmlns:p14="http://schemas.microsoft.com/office/powerpoint/2010/main" val="115901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DF434-28DB-4621-A497-D62C41CE0419}"/>
              </a:ext>
            </a:extLst>
          </p:cNvPr>
          <p:cNvSpPr>
            <a:spLocks noGrp="1"/>
          </p:cNvSpPr>
          <p:nvPr>
            <p:ph type="title"/>
          </p:nvPr>
        </p:nvSpPr>
        <p:spPr/>
        <p:txBody>
          <a:bodyPr rtlCol="0">
            <a:normAutofit/>
          </a:bodyPr>
          <a:lstStyle>
            <a:defPPr>
              <a:defRPr lang="zh-CN"/>
            </a:defPPr>
          </a:lstStyle>
          <a:p>
            <a:pPr rtl="0"/>
            <a:r>
              <a:rPr lang="en-US" altLang="zh-CN" dirty="0">
                <a:solidFill>
                  <a:schemeClr val="accent3"/>
                </a:solidFill>
                <a:latin typeface="Microsoft YaHei UI" panose="02020602080505020303" pitchFamily="18" charset="77"/>
                <a:ea typeface="Microsoft YaHei UI"/>
                <a:cs typeface="Calibri Light"/>
              </a:rPr>
              <a:t>Content</a:t>
            </a:r>
            <a:endParaRPr lang="zh-CN" dirty="0">
              <a:solidFill>
                <a:schemeClr val="accent3"/>
              </a:solidFill>
              <a:latin typeface="Microsoft YaHei UI" panose="02020602080505020303" pitchFamily="18" charset="77"/>
              <a:ea typeface="Microsoft YaHei UI"/>
            </a:endParaRPr>
          </a:p>
        </p:txBody>
      </p:sp>
      <p:sp>
        <p:nvSpPr>
          <p:cNvPr id="4" name="文本占位符 3">
            <a:extLst>
              <a:ext uri="{FF2B5EF4-FFF2-40B4-BE49-F238E27FC236}">
                <a16:creationId xmlns:a16="http://schemas.microsoft.com/office/drawing/2014/main" id="{7090AC0D-F624-B281-1AB5-687E5F6B3291}"/>
              </a:ext>
            </a:extLst>
          </p:cNvPr>
          <p:cNvSpPr>
            <a:spLocks noGrp="1"/>
          </p:cNvSpPr>
          <p:nvPr>
            <p:ph type="body" sz="quarter" idx="13"/>
          </p:nvPr>
        </p:nvSpPr>
        <p:spPr/>
        <p:txBody>
          <a:bodyPr rtlCol="0"/>
          <a:lstStyle>
            <a:defPPr>
              <a:defRPr lang="zh-CN"/>
            </a:defPPr>
          </a:lstStyle>
          <a:p>
            <a:pPr rtl="0"/>
            <a:r>
              <a:rPr lang="zh-CN"/>
              <a:t>A</a:t>
            </a:r>
          </a:p>
        </p:txBody>
      </p:sp>
      <p:pic>
        <p:nvPicPr>
          <p:cNvPr id="10" name="图片 9" descr="花叶主题色">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图片 1928" descr="花叶主题色">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内容占位符 2">
            <a:extLst>
              <a:ext uri="{FF2B5EF4-FFF2-40B4-BE49-F238E27FC236}">
                <a16:creationId xmlns:a16="http://schemas.microsoft.com/office/drawing/2014/main" id="{22788C46-D0BC-4307-AE55-7601A139E7CB}"/>
              </a:ext>
            </a:extLst>
          </p:cNvPr>
          <p:cNvSpPr>
            <a:spLocks noGrp="1"/>
          </p:cNvSpPr>
          <p:nvPr>
            <p:ph sz="quarter" idx="4"/>
          </p:nvPr>
        </p:nvSpPr>
        <p:spPr/>
        <p:txBody>
          <a:bodyPr vert="horz" lIns="91440" tIns="45720" rIns="91440" bIns="45720" rtlCol="0" anchor="t">
            <a:normAutofit/>
          </a:bodyPr>
          <a:lstStyle>
            <a:defPPr>
              <a:defRPr lang="zh-CN"/>
            </a:defPPr>
          </a:lstStyle>
          <a:p>
            <a:pPr marL="0" indent="0" rtl="0">
              <a:lnSpc>
                <a:spcPct val="150000"/>
              </a:lnSpc>
              <a:buNone/>
            </a:pPr>
            <a:r>
              <a:rPr lang="en-US" altLang="zh-CN" sz="2400" dirty="0">
                <a:solidFill>
                  <a:schemeClr val="accent3"/>
                </a:solidFill>
                <a:latin typeface="Microsoft YaHei UI Light" panose="020B0302020104020203" pitchFamily="34" charset="0"/>
                <a:ea typeface="Microsoft YaHei UI Light"/>
                <a:cs typeface="Gill Sans Light" panose="020B0302020104020203" pitchFamily="34" charset="-79"/>
              </a:rPr>
              <a:t>Introduction/Abstract</a:t>
            </a:r>
            <a:endParaRPr lang="zh-CN" sz="2400" dirty="0">
              <a:solidFill>
                <a:schemeClr val="accent3"/>
              </a:solidFill>
              <a:latin typeface="Microsoft YaHei UI Light" panose="020B0302020104020203" pitchFamily="34" charset="0"/>
              <a:ea typeface="Microsoft YaHei UI Light"/>
              <a:cs typeface="Gill Sans Light" panose="020B0302020104020203" pitchFamily="34" charset="-79"/>
            </a:endParaRPr>
          </a:p>
          <a:p>
            <a:pPr marL="0" indent="0" rtl="0">
              <a:lnSpc>
                <a:spcPct val="150000"/>
              </a:lnSpc>
              <a:buNone/>
            </a:pPr>
            <a:r>
              <a:rPr lang="en-US" altLang="zh-CN" sz="2400" dirty="0">
                <a:solidFill>
                  <a:schemeClr val="accent3"/>
                </a:solidFill>
                <a:latin typeface="Microsoft YaHei UI Light" panose="020B0302020104020203" pitchFamily="34" charset="0"/>
                <a:ea typeface="Microsoft YaHei UI Light"/>
                <a:cs typeface="Gill Sans Light" panose="020B0302020104020203" pitchFamily="34" charset="-79"/>
              </a:rPr>
              <a:t>Dataset</a:t>
            </a:r>
          </a:p>
          <a:p>
            <a:pPr marL="0" indent="0" rtl="0">
              <a:lnSpc>
                <a:spcPct val="150000"/>
              </a:lnSpc>
              <a:buNone/>
            </a:pPr>
            <a:r>
              <a:rPr lang="en-US" altLang="zh-CN" sz="2400" dirty="0">
                <a:solidFill>
                  <a:schemeClr val="accent3"/>
                </a:solidFill>
                <a:latin typeface="Microsoft YaHei UI Light" panose="020B0302020104020203" pitchFamily="34" charset="0"/>
                <a:ea typeface="Microsoft YaHei UI Light"/>
                <a:cs typeface="Gill Sans Light" panose="020B0302020104020203" pitchFamily="34" charset="-79"/>
              </a:rPr>
              <a:t>Model</a:t>
            </a:r>
            <a:endParaRPr lang="zh-CN" sz="2400" dirty="0">
              <a:solidFill>
                <a:schemeClr val="accent3"/>
              </a:solidFill>
              <a:latin typeface="Microsoft YaHei UI Light" panose="020B0302020104020203" pitchFamily="34" charset="0"/>
              <a:ea typeface="Microsoft YaHei UI Light"/>
              <a:cs typeface="Gill Sans Light" panose="020B0302020104020203" pitchFamily="34" charset="-79"/>
            </a:endParaRPr>
          </a:p>
          <a:p>
            <a:pPr marL="0" indent="0" rtl="0">
              <a:lnSpc>
                <a:spcPct val="150000"/>
              </a:lnSpc>
              <a:buNone/>
            </a:pPr>
            <a:r>
              <a:rPr lang="en-US" altLang="zh-CN" i="0" dirty="0">
                <a:solidFill>
                  <a:srgbClr val="333333"/>
                </a:solidFill>
                <a:effectLst/>
              </a:rPr>
              <a:t>Evaluation </a:t>
            </a:r>
            <a:r>
              <a:rPr lang="en-US" altLang="zh-CN" i="0" dirty="0" err="1">
                <a:solidFill>
                  <a:srgbClr val="333333"/>
                </a:solidFill>
                <a:effectLst/>
              </a:rPr>
              <a:t>Criteriav</a:t>
            </a:r>
            <a:endParaRPr lang="en-US" altLang="zh-CN" i="0" dirty="0">
              <a:solidFill>
                <a:srgbClr val="333333"/>
              </a:solidFill>
              <a:effectLst/>
            </a:endParaRPr>
          </a:p>
          <a:p>
            <a:pPr rtl="0"/>
            <a:r>
              <a:rPr lang="en-US" altLang="zh-CN" dirty="0">
                <a:solidFill>
                  <a:schemeClr val="accent3"/>
                </a:solidFill>
                <a:latin typeface="Microsoft YaHei UI Light" panose="020B0302020104020203" pitchFamily="34" charset="0"/>
                <a:ea typeface="Microsoft YaHei UI Light"/>
                <a:cs typeface="Calibri"/>
              </a:rPr>
              <a:t>Result</a:t>
            </a:r>
            <a:endParaRPr lang="zh-CN" dirty="0">
              <a:solidFill>
                <a:schemeClr val="accent3"/>
              </a:solidFill>
              <a:latin typeface="Microsoft YaHei UI Light" panose="020B0302020104020203" pitchFamily="34" charset="0"/>
              <a:ea typeface="Microsoft YaHei UI Light"/>
              <a:cs typeface="Calibri"/>
            </a:endParaRPr>
          </a:p>
        </p:txBody>
      </p:sp>
      <p:sp>
        <p:nvSpPr>
          <p:cNvPr id="6" name="幻灯片编号占位符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rtlCol="0"/>
          <a:lstStyle>
            <a:defPPr>
              <a:defRPr lang="zh-CN"/>
            </a:defPPr>
          </a:lstStyle>
          <a:p>
            <a:pPr rtl="0"/>
            <a:fld id="{294A09A9-5501-47C1-A89A-A340965A2BE2}" type="slidenum">
              <a:rPr lang="zh-CN" smtClean="0"/>
              <a:t>2</a:t>
            </a:fld>
            <a:endParaRPr lang="zh-CN" dirty="0"/>
          </a:p>
        </p:txBody>
      </p:sp>
    </p:spTree>
    <p:extLst>
      <p:ext uri="{BB962C8B-B14F-4D97-AF65-F5344CB8AC3E}">
        <p14:creationId xmlns:p14="http://schemas.microsoft.com/office/powerpoint/2010/main" val="1859527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37BD459-DC37-BBB9-BC63-A18472EBD117}"/>
              </a:ext>
            </a:extLst>
          </p:cNvPr>
          <p:cNvSpPr txBox="1"/>
          <p:nvPr/>
        </p:nvSpPr>
        <p:spPr>
          <a:xfrm>
            <a:off x="701337" y="816746"/>
            <a:ext cx="8345010" cy="369332"/>
          </a:xfrm>
          <a:prstGeom prst="rect">
            <a:avLst/>
          </a:prstGeom>
          <a:noFill/>
        </p:spPr>
        <p:txBody>
          <a:bodyPr wrap="square" rtlCol="0">
            <a:spAutoFit/>
          </a:bodyPr>
          <a:lstStyle/>
          <a:p>
            <a:r>
              <a:rPr lang="en-US" altLang="zh-CN" dirty="0">
                <a:latin typeface="+mj-ea"/>
                <a:ea typeface="+mj-ea"/>
              </a:rPr>
              <a:t>The style of the interface is displayed</a:t>
            </a:r>
            <a:endParaRPr lang="zh-CN" altLang="en-US" dirty="0">
              <a:latin typeface="+mj-ea"/>
              <a:ea typeface="+mj-ea"/>
            </a:endParaRPr>
          </a:p>
        </p:txBody>
      </p:sp>
      <p:pic>
        <p:nvPicPr>
          <p:cNvPr id="6" name="图片 5">
            <a:extLst>
              <a:ext uri="{FF2B5EF4-FFF2-40B4-BE49-F238E27FC236}">
                <a16:creationId xmlns:a16="http://schemas.microsoft.com/office/drawing/2014/main" id="{F3943D4A-032F-6E19-8B97-903BC5741A31}"/>
              </a:ext>
            </a:extLst>
          </p:cNvPr>
          <p:cNvPicPr>
            <a:picLocks noChangeAspect="1"/>
          </p:cNvPicPr>
          <p:nvPr/>
        </p:nvPicPr>
        <p:blipFill>
          <a:blip r:embed="rId2"/>
          <a:stretch>
            <a:fillRect/>
          </a:stretch>
        </p:blipFill>
        <p:spPr>
          <a:xfrm>
            <a:off x="875339" y="1672633"/>
            <a:ext cx="4975046" cy="4142695"/>
          </a:xfrm>
          <a:prstGeom prst="rect">
            <a:avLst/>
          </a:prstGeom>
        </p:spPr>
      </p:pic>
      <p:sp>
        <p:nvSpPr>
          <p:cNvPr id="7" name="文本框 6">
            <a:extLst>
              <a:ext uri="{FF2B5EF4-FFF2-40B4-BE49-F238E27FC236}">
                <a16:creationId xmlns:a16="http://schemas.microsoft.com/office/drawing/2014/main" id="{D8EA738E-5669-8AAD-F92E-2DBBAE795AD1}"/>
              </a:ext>
            </a:extLst>
          </p:cNvPr>
          <p:cNvSpPr txBox="1"/>
          <p:nvPr/>
        </p:nvSpPr>
        <p:spPr>
          <a:xfrm>
            <a:off x="1083075" y="6041254"/>
            <a:ext cx="3932807" cy="369332"/>
          </a:xfrm>
          <a:prstGeom prst="rect">
            <a:avLst/>
          </a:prstGeom>
          <a:noFill/>
        </p:spPr>
        <p:txBody>
          <a:bodyPr wrap="square" rtlCol="0">
            <a:spAutoFit/>
          </a:bodyPr>
          <a:lstStyle/>
          <a:p>
            <a:r>
              <a:rPr lang="en-US" altLang="zh-CN" dirty="0">
                <a:latin typeface="+mj-ea"/>
                <a:ea typeface="+mj-ea"/>
              </a:rPr>
              <a:t>Figure 14 UML diagram of GUI </a:t>
            </a:r>
            <a:endParaRPr lang="zh-CN" altLang="en-US" dirty="0">
              <a:latin typeface="+mj-ea"/>
              <a:ea typeface="+mj-ea"/>
            </a:endParaRPr>
          </a:p>
        </p:txBody>
      </p:sp>
    </p:spTree>
    <p:extLst>
      <p:ext uri="{BB962C8B-B14F-4D97-AF65-F5344CB8AC3E}">
        <p14:creationId xmlns:p14="http://schemas.microsoft.com/office/powerpoint/2010/main" val="1182768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88851B5-6FC5-5585-FAD6-9BE48C896739}"/>
              </a:ext>
            </a:extLst>
          </p:cNvPr>
          <p:cNvPicPr>
            <a:picLocks noChangeAspect="1"/>
          </p:cNvPicPr>
          <p:nvPr/>
        </p:nvPicPr>
        <p:blipFill>
          <a:blip r:embed="rId2"/>
          <a:stretch>
            <a:fillRect/>
          </a:stretch>
        </p:blipFill>
        <p:spPr>
          <a:xfrm>
            <a:off x="255198" y="1407090"/>
            <a:ext cx="4491699" cy="3648783"/>
          </a:xfrm>
          <a:prstGeom prst="rect">
            <a:avLst/>
          </a:prstGeom>
        </p:spPr>
      </p:pic>
      <p:pic>
        <p:nvPicPr>
          <p:cNvPr id="8" name="图片 7">
            <a:extLst>
              <a:ext uri="{FF2B5EF4-FFF2-40B4-BE49-F238E27FC236}">
                <a16:creationId xmlns:a16="http://schemas.microsoft.com/office/drawing/2014/main" id="{F09442B1-0857-E0CC-D7BD-CDEE94AF5BA7}"/>
              </a:ext>
            </a:extLst>
          </p:cNvPr>
          <p:cNvPicPr>
            <a:picLocks noChangeAspect="1"/>
          </p:cNvPicPr>
          <p:nvPr/>
        </p:nvPicPr>
        <p:blipFill>
          <a:blip r:embed="rId3"/>
          <a:stretch>
            <a:fillRect/>
          </a:stretch>
        </p:blipFill>
        <p:spPr>
          <a:xfrm>
            <a:off x="6173698" y="1370842"/>
            <a:ext cx="4491699" cy="3721278"/>
          </a:xfrm>
          <a:prstGeom prst="rect">
            <a:avLst/>
          </a:prstGeom>
        </p:spPr>
      </p:pic>
      <p:sp>
        <p:nvSpPr>
          <p:cNvPr id="10" name="文本框 9">
            <a:extLst>
              <a:ext uri="{FF2B5EF4-FFF2-40B4-BE49-F238E27FC236}">
                <a16:creationId xmlns:a16="http://schemas.microsoft.com/office/drawing/2014/main" id="{06E6EA56-F575-4C3B-2528-F92AC513BC07}"/>
              </a:ext>
            </a:extLst>
          </p:cNvPr>
          <p:cNvSpPr txBox="1"/>
          <p:nvPr/>
        </p:nvSpPr>
        <p:spPr>
          <a:xfrm>
            <a:off x="452761" y="337351"/>
            <a:ext cx="6169981" cy="369332"/>
          </a:xfrm>
          <a:prstGeom prst="rect">
            <a:avLst/>
          </a:prstGeom>
          <a:noFill/>
        </p:spPr>
        <p:txBody>
          <a:bodyPr wrap="square" rtlCol="0">
            <a:spAutoFit/>
          </a:bodyPr>
          <a:lstStyle/>
          <a:p>
            <a:r>
              <a:rPr lang="en-US" altLang="zh-CN" dirty="0">
                <a:latin typeface="+mj-ea"/>
                <a:ea typeface="+mj-ea"/>
              </a:rPr>
              <a:t>Result presentation</a:t>
            </a:r>
            <a:endParaRPr lang="zh-CN" altLang="en-US" dirty="0">
              <a:latin typeface="+mj-ea"/>
              <a:ea typeface="+mj-ea"/>
            </a:endParaRPr>
          </a:p>
        </p:txBody>
      </p:sp>
      <p:sp>
        <p:nvSpPr>
          <p:cNvPr id="11" name="文本框 10">
            <a:extLst>
              <a:ext uri="{FF2B5EF4-FFF2-40B4-BE49-F238E27FC236}">
                <a16:creationId xmlns:a16="http://schemas.microsoft.com/office/drawing/2014/main" id="{1CF630FD-C60A-EF28-9674-E58FF5699461}"/>
              </a:ext>
            </a:extLst>
          </p:cNvPr>
          <p:cNvSpPr txBox="1"/>
          <p:nvPr/>
        </p:nvSpPr>
        <p:spPr>
          <a:xfrm>
            <a:off x="346229" y="5202315"/>
            <a:ext cx="4400668" cy="369332"/>
          </a:xfrm>
          <a:prstGeom prst="rect">
            <a:avLst/>
          </a:prstGeom>
          <a:noFill/>
        </p:spPr>
        <p:txBody>
          <a:bodyPr wrap="square" rtlCol="0">
            <a:spAutoFit/>
          </a:bodyPr>
          <a:lstStyle/>
          <a:p>
            <a:r>
              <a:rPr lang="en-US" altLang="zh-CN" dirty="0">
                <a:latin typeface="+mj-ea"/>
                <a:ea typeface="+mj-ea"/>
              </a:rPr>
              <a:t>Figure 15</a:t>
            </a:r>
            <a:endParaRPr lang="zh-CN" altLang="en-US" dirty="0">
              <a:latin typeface="+mj-ea"/>
              <a:ea typeface="+mj-ea"/>
            </a:endParaRPr>
          </a:p>
        </p:txBody>
      </p:sp>
      <p:sp>
        <p:nvSpPr>
          <p:cNvPr id="12" name="文本框 11">
            <a:extLst>
              <a:ext uri="{FF2B5EF4-FFF2-40B4-BE49-F238E27FC236}">
                <a16:creationId xmlns:a16="http://schemas.microsoft.com/office/drawing/2014/main" id="{FCF34526-1F0D-DD68-CF90-D24AE6F43967}"/>
              </a:ext>
            </a:extLst>
          </p:cNvPr>
          <p:cNvSpPr txBox="1"/>
          <p:nvPr/>
        </p:nvSpPr>
        <p:spPr>
          <a:xfrm>
            <a:off x="6173698" y="5202315"/>
            <a:ext cx="4400668" cy="369332"/>
          </a:xfrm>
          <a:prstGeom prst="rect">
            <a:avLst/>
          </a:prstGeom>
          <a:noFill/>
        </p:spPr>
        <p:txBody>
          <a:bodyPr wrap="square" rtlCol="0">
            <a:spAutoFit/>
          </a:bodyPr>
          <a:lstStyle/>
          <a:p>
            <a:r>
              <a:rPr lang="en-US" altLang="zh-CN" dirty="0">
                <a:latin typeface="+mj-ea"/>
                <a:ea typeface="+mj-ea"/>
              </a:rPr>
              <a:t>Figure 16</a:t>
            </a:r>
            <a:endParaRPr lang="zh-CN" altLang="en-US" dirty="0">
              <a:latin typeface="+mj-ea"/>
              <a:ea typeface="+mj-ea"/>
            </a:endParaRPr>
          </a:p>
        </p:txBody>
      </p:sp>
    </p:spTree>
    <p:extLst>
      <p:ext uri="{BB962C8B-B14F-4D97-AF65-F5344CB8AC3E}">
        <p14:creationId xmlns:p14="http://schemas.microsoft.com/office/powerpoint/2010/main" val="659756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DEC5AD13-E416-C85E-7702-0141C1D4118E}"/>
              </a:ext>
            </a:extLst>
          </p:cNvPr>
          <p:cNvSpPr>
            <a:spLocks noGrp="1"/>
          </p:cNvSpPr>
          <p:nvPr>
            <p:ph type="ftr" sz="quarter" idx="10"/>
          </p:nvPr>
        </p:nvSpPr>
        <p:spPr/>
        <p:txBody>
          <a:bodyPr/>
          <a:lstStyle/>
          <a:p>
            <a:pPr rtl="0"/>
            <a:r>
              <a:rPr lang="zh-CN"/>
              <a:t>演示文稿标题</a:t>
            </a:r>
            <a:endParaRPr lang="zh-CN" dirty="0"/>
          </a:p>
        </p:txBody>
      </p:sp>
      <p:sp>
        <p:nvSpPr>
          <p:cNvPr id="7" name="标题 6">
            <a:extLst>
              <a:ext uri="{FF2B5EF4-FFF2-40B4-BE49-F238E27FC236}">
                <a16:creationId xmlns:a16="http://schemas.microsoft.com/office/drawing/2014/main" id="{35357E79-A6E5-17C8-A11D-CEEC6447920B}"/>
              </a:ext>
            </a:extLst>
          </p:cNvPr>
          <p:cNvSpPr>
            <a:spLocks noGrp="1"/>
          </p:cNvSpPr>
          <p:nvPr>
            <p:ph type="title"/>
          </p:nvPr>
        </p:nvSpPr>
        <p:spPr/>
        <p:txBody>
          <a:bodyPr/>
          <a:lstStyle/>
          <a:p>
            <a:r>
              <a:rPr lang="en-US" altLang="zh-CN" dirty="0"/>
              <a:t>Conclusion</a:t>
            </a:r>
            <a:endParaRPr lang="zh-CN" altLang="en-US" dirty="0"/>
          </a:p>
        </p:txBody>
      </p:sp>
      <p:sp>
        <p:nvSpPr>
          <p:cNvPr id="9" name="文本框 8">
            <a:extLst>
              <a:ext uri="{FF2B5EF4-FFF2-40B4-BE49-F238E27FC236}">
                <a16:creationId xmlns:a16="http://schemas.microsoft.com/office/drawing/2014/main" id="{2AE7D02F-3FD6-8B96-3354-50CAC8B9BC6D}"/>
              </a:ext>
            </a:extLst>
          </p:cNvPr>
          <p:cNvSpPr txBox="1"/>
          <p:nvPr/>
        </p:nvSpPr>
        <p:spPr>
          <a:xfrm>
            <a:off x="1411549" y="2752077"/>
            <a:ext cx="8451542" cy="3816429"/>
          </a:xfrm>
          <a:prstGeom prst="rect">
            <a:avLst/>
          </a:prstGeom>
          <a:noFill/>
        </p:spPr>
        <p:txBody>
          <a:bodyPr wrap="square" rtlCol="0">
            <a:spAutoFit/>
          </a:bodyPr>
          <a:lstStyle/>
          <a:p>
            <a:r>
              <a:rPr lang="en-US" altLang="zh-CN" sz="1400" dirty="0">
                <a:effectLst/>
                <a:latin typeface="Arial" panose="020B0604020202020204" pitchFamily="34" charset="0"/>
                <a:ea typeface="黑体" panose="02010609060101010101" pitchFamily="49" charset="-122"/>
                <a:cs typeface="Arial" panose="020B0604020202020204" pitchFamily="34" charset="0"/>
              </a:rPr>
              <a:t>In license plate generation, a license plate can be extracted as a template. After data enhancement, the error is not large. For license plate recognition, </a:t>
            </a:r>
            <a:r>
              <a:rPr lang="en-US" altLang="zh-CN" sz="1400" dirty="0" err="1">
                <a:effectLst/>
                <a:latin typeface="Arial" panose="020B0604020202020204" pitchFamily="34" charset="0"/>
                <a:ea typeface="黑体" panose="02010609060101010101" pitchFamily="49" charset="-122"/>
                <a:cs typeface="Arial" panose="020B0604020202020204" pitchFamily="34" charset="0"/>
              </a:rPr>
              <a:t>LeNet</a:t>
            </a:r>
            <a:r>
              <a:rPr lang="en-US" altLang="zh-CN" sz="1400" dirty="0">
                <a:effectLst/>
                <a:latin typeface="Arial" panose="020B0604020202020204" pitchFamily="34" charset="0"/>
                <a:ea typeface="黑体" panose="02010609060101010101" pitchFamily="49" charset="-122"/>
                <a:cs typeface="Arial" panose="020B0604020202020204" pitchFamily="34" charset="0"/>
              </a:rPr>
              <a:t> and semantic segmentation are relatively fast, but the accuracy is relatively low, which is suitable for the recognition of small-scale license plate data sets. CRNN and Yolov5 methods are slower but more accurate, which are suitable for the recognition of large-scale license plate data sets. </a:t>
            </a:r>
            <a:r>
              <a:rPr lang="en-US" altLang="zh-CN" sz="1400" dirty="0" err="1">
                <a:effectLst/>
                <a:latin typeface="Arial" panose="020B0604020202020204" pitchFamily="34" charset="0"/>
                <a:ea typeface="黑体" panose="02010609060101010101" pitchFamily="49" charset="-122"/>
                <a:cs typeface="Arial" panose="020B0604020202020204" pitchFamily="34" charset="0"/>
              </a:rPr>
              <a:t>LeNet</a:t>
            </a:r>
            <a:r>
              <a:rPr lang="en-US" altLang="zh-CN" sz="1400" dirty="0">
                <a:effectLst/>
                <a:latin typeface="Arial" panose="020B0604020202020204" pitchFamily="34" charset="0"/>
                <a:ea typeface="黑体" panose="02010609060101010101" pitchFamily="49" charset="-122"/>
                <a:cs typeface="Arial" panose="020B0604020202020204" pitchFamily="34" charset="0"/>
              </a:rPr>
              <a:t> is a relatively simple convolutional neural network, which is suitable for character recognition tasks and has high speed. However, due to the complexity of license plate characters, the recognition accuracy of </a:t>
            </a:r>
            <a:r>
              <a:rPr lang="en-US" altLang="zh-CN" sz="1400" dirty="0" err="1">
                <a:effectLst/>
                <a:latin typeface="Arial" panose="020B0604020202020204" pitchFamily="34" charset="0"/>
                <a:ea typeface="黑体" panose="02010609060101010101" pitchFamily="49" charset="-122"/>
                <a:cs typeface="Arial" panose="020B0604020202020204" pitchFamily="34" charset="0"/>
              </a:rPr>
              <a:t>LeNet</a:t>
            </a:r>
            <a:r>
              <a:rPr lang="en-US" altLang="zh-CN" sz="1400" dirty="0">
                <a:effectLst/>
                <a:latin typeface="Arial" panose="020B0604020202020204" pitchFamily="34" charset="0"/>
                <a:ea typeface="黑体" panose="02010609060101010101" pitchFamily="49" charset="-122"/>
                <a:cs typeface="Arial" panose="020B0604020202020204" pitchFamily="34" charset="0"/>
              </a:rPr>
              <a:t> may be low when dealing with relatively complex license plate characters. Semantic segmentation is a kind of segmentation method based on pixel level, which is suitable for the location of license plate area and the speed is relatively fast. However, due to the diversity of shapes and colors of license plates, semantic segmentation may lead to inaccurate license plate location in some cases. CRNN and Yolov5 methods are slow in recognition, but have high accuracy. CRNN is a structure combining convolutional neural network and cyclic neural network, which is suitable for processing sequence data and can recognize license plate characters effectively. Yolov5 is a popular target detection algorithm with high efficiency and accuracy, which is suitable for license plate detection. Both methods have high recognition accuracy and are suitable for large-scale license plate data set recognition tasks.</a:t>
            </a:r>
            <a:endParaRPr lang="zh-CN" altLang="zh-CN" sz="1400" dirty="0">
              <a:effectLst/>
              <a:latin typeface="Arial" panose="020B0604020202020204" pitchFamily="34" charset="0"/>
              <a:ea typeface="Arial" panose="020B0604020202020204" pitchFamily="34"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429453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C6405E-0EBD-D377-8442-A0F7E4DD5D5C}"/>
              </a:ext>
            </a:extLst>
          </p:cNvPr>
          <p:cNvSpPr>
            <a:spLocks noGrp="1"/>
          </p:cNvSpPr>
          <p:nvPr>
            <p:ph type="title"/>
          </p:nvPr>
        </p:nvSpPr>
        <p:spPr/>
        <p:txBody>
          <a:bodyPr/>
          <a:lstStyle/>
          <a:p>
            <a:r>
              <a:rPr lang="en-US" altLang="zh-CN" dirty="0"/>
              <a:t>Future Work</a:t>
            </a:r>
            <a:endParaRPr lang="zh-CN" altLang="en-US" dirty="0"/>
          </a:p>
        </p:txBody>
      </p:sp>
      <p:sp>
        <p:nvSpPr>
          <p:cNvPr id="3" name="内容占位符 2">
            <a:extLst>
              <a:ext uri="{FF2B5EF4-FFF2-40B4-BE49-F238E27FC236}">
                <a16:creationId xmlns:a16="http://schemas.microsoft.com/office/drawing/2014/main" id="{5F469C2A-B2F8-89BB-7E03-E00DF4FF1C64}"/>
              </a:ext>
            </a:extLst>
          </p:cNvPr>
          <p:cNvSpPr>
            <a:spLocks noGrp="1"/>
          </p:cNvSpPr>
          <p:nvPr>
            <p:ph idx="1"/>
          </p:nvPr>
        </p:nvSpPr>
        <p:spPr/>
        <p:txBody>
          <a:bodyPr/>
          <a:lstStyle/>
          <a:p>
            <a:r>
              <a:rPr lang="en-US" altLang="zh-CN" dirty="0">
                <a:latin typeface="+mj-lt"/>
              </a:rPr>
              <a:t>1. Upgrade the training batch and try more parameters</a:t>
            </a:r>
          </a:p>
          <a:p>
            <a:r>
              <a:rPr lang="en-US" altLang="zh-CN" dirty="0">
                <a:latin typeface="+mj-lt"/>
              </a:rPr>
              <a:t>2. Collect license plate information from other places to generate training data sets</a:t>
            </a:r>
          </a:p>
          <a:p>
            <a:r>
              <a:rPr lang="en-US" altLang="zh-CN" dirty="0">
                <a:latin typeface="+mj-lt"/>
              </a:rPr>
              <a:t>3. Data sets are enhanced to accommodate more complex environments</a:t>
            </a:r>
            <a:endParaRPr lang="zh-CN" altLang="en-US" dirty="0">
              <a:latin typeface="+mj-lt"/>
            </a:endParaRPr>
          </a:p>
        </p:txBody>
      </p:sp>
      <p:sp>
        <p:nvSpPr>
          <p:cNvPr id="4" name="页脚占位符 3">
            <a:extLst>
              <a:ext uri="{FF2B5EF4-FFF2-40B4-BE49-F238E27FC236}">
                <a16:creationId xmlns:a16="http://schemas.microsoft.com/office/drawing/2014/main" id="{B43A2925-D8CA-2FAB-C823-405FE1A14F51}"/>
              </a:ext>
            </a:extLst>
          </p:cNvPr>
          <p:cNvSpPr>
            <a:spLocks noGrp="1"/>
          </p:cNvSpPr>
          <p:nvPr>
            <p:ph type="ftr" sz="quarter" idx="10"/>
          </p:nvPr>
        </p:nvSpPr>
        <p:spPr/>
        <p:txBody>
          <a:bodyPr/>
          <a:lstStyle/>
          <a:p>
            <a:pPr rtl="0"/>
            <a:r>
              <a:rPr lang="zh-CN"/>
              <a:t>演示文稿标题</a:t>
            </a:r>
            <a:endParaRPr lang="zh-CN" dirty="0"/>
          </a:p>
        </p:txBody>
      </p:sp>
      <p:sp>
        <p:nvSpPr>
          <p:cNvPr id="5" name="灯片编号占位符 4">
            <a:extLst>
              <a:ext uri="{FF2B5EF4-FFF2-40B4-BE49-F238E27FC236}">
                <a16:creationId xmlns:a16="http://schemas.microsoft.com/office/drawing/2014/main" id="{41D3FF7E-4A67-4DA5-267C-E9D43291F89B}"/>
              </a:ext>
            </a:extLst>
          </p:cNvPr>
          <p:cNvSpPr>
            <a:spLocks noGrp="1"/>
          </p:cNvSpPr>
          <p:nvPr>
            <p:ph type="sldNum" sz="quarter" idx="11"/>
          </p:nvPr>
        </p:nvSpPr>
        <p:spPr/>
        <p:txBody>
          <a:bodyPr/>
          <a:lstStyle/>
          <a:p>
            <a:pPr rtl="0"/>
            <a:fld id="{294A09A9-5501-47C1-A89A-A340965A2BE2}" type="slidenum">
              <a:rPr lang="en-US" altLang="zh-CN" smtClean="0"/>
              <a:pPr rtl="0"/>
              <a:t>23</a:t>
            </a:fld>
            <a:endParaRPr lang="zh-CN" dirty="0"/>
          </a:p>
        </p:txBody>
      </p:sp>
    </p:spTree>
    <p:extLst>
      <p:ext uri="{BB962C8B-B14F-4D97-AF65-F5344CB8AC3E}">
        <p14:creationId xmlns:p14="http://schemas.microsoft.com/office/powerpoint/2010/main" val="4243526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19F283-B2A6-B664-F302-787460A58F42}"/>
              </a:ext>
            </a:extLst>
          </p:cNvPr>
          <p:cNvSpPr>
            <a:spLocks noGrp="1"/>
          </p:cNvSpPr>
          <p:nvPr>
            <p:ph type="title"/>
          </p:nvPr>
        </p:nvSpPr>
        <p:spPr>
          <a:xfrm>
            <a:off x="403194" y="4231009"/>
            <a:ext cx="10515600" cy="1133856"/>
          </a:xfrm>
        </p:spPr>
        <p:txBody>
          <a:bodyPr/>
          <a:lstStyle/>
          <a:p>
            <a:r>
              <a:rPr lang="en-US" altLang="zh-CN" dirty="0"/>
              <a:t>Your Questions are welcome</a:t>
            </a:r>
            <a:endParaRPr lang="zh-CN" altLang="en-US" dirty="0"/>
          </a:p>
        </p:txBody>
      </p:sp>
      <p:sp>
        <p:nvSpPr>
          <p:cNvPr id="3" name="内容占位符 2">
            <a:extLst>
              <a:ext uri="{FF2B5EF4-FFF2-40B4-BE49-F238E27FC236}">
                <a16:creationId xmlns:a16="http://schemas.microsoft.com/office/drawing/2014/main" id="{80E809A2-E174-E9E0-9BB8-393D972EC026}"/>
              </a:ext>
            </a:extLst>
          </p:cNvPr>
          <p:cNvSpPr>
            <a:spLocks noGrp="1"/>
          </p:cNvSpPr>
          <p:nvPr>
            <p:ph idx="1"/>
          </p:nvPr>
        </p:nvSpPr>
        <p:spPr>
          <a:xfrm>
            <a:off x="1983420" y="486585"/>
            <a:ext cx="8369808" cy="1133856"/>
          </a:xfrm>
        </p:spPr>
        <p:txBody>
          <a:bodyPr>
            <a:normAutofit/>
          </a:bodyPr>
          <a:lstStyle/>
          <a:p>
            <a:pPr marL="0" indent="0">
              <a:buNone/>
            </a:pPr>
            <a:r>
              <a:rPr lang="en-US" altLang="zh-CN" sz="6000" dirty="0"/>
              <a:t>Thanks for Listening</a:t>
            </a:r>
            <a:endParaRPr lang="zh-CN" altLang="en-US" sz="6000" dirty="0"/>
          </a:p>
        </p:txBody>
      </p:sp>
      <p:sp>
        <p:nvSpPr>
          <p:cNvPr id="4" name="页脚占位符 3">
            <a:extLst>
              <a:ext uri="{FF2B5EF4-FFF2-40B4-BE49-F238E27FC236}">
                <a16:creationId xmlns:a16="http://schemas.microsoft.com/office/drawing/2014/main" id="{E6C8E386-71B6-08B4-EDE0-40F34DEC0A76}"/>
              </a:ext>
            </a:extLst>
          </p:cNvPr>
          <p:cNvSpPr>
            <a:spLocks noGrp="1"/>
          </p:cNvSpPr>
          <p:nvPr>
            <p:ph type="ftr" sz="quarter" idx="10"/>
          </p:nvPr>
        </p:nvSpPr>
        <p:spPr/>
        <p:txBody>
          <a:bodyPr/>
          <a:lstStyle/>
          <a:p>
            <a:pPr rtl="0"/>
            <a:r>
              <a:rPr lang="zh-CN"/>
              <a:t>演示文稿标题</a:t>
            </a:r>
            <a:endParaRPr lang="zh-CN" dirty="0"/>
          </a:p>
        </p:txBody>
      </p:sp>
      <p:sp>
        <p:nvSpPr>
          <p:cNvPr id="5" name="灯片编号占位符 4">
            <a:extLst>
              <a:ext uri="{FF2B5EF4-FFF2-40B4-BE49-F238E27FC236}">
                <a16:creationId xmlns:a16="http://schemas.microsoft.com/office/drawing/2014/main" id="{667FB4E2-35A6-18A5-49C3-A6391BA3E22A}"/>
              </a:ext>
            </a:extLst>
          </p:cNvPr>
          <p:cNvSpPr>
            <a:spLocks noGrp="1"/>
          </p:cNvSpPr>
          <p:nvPr>
            <p:ph type="sldNum" sz="quarter" idx="11"/>
          </p:nvPr>
        </p:nvSpPr>
        <p:spPr/>
        <p:txBody>
          <a:bodyPr/>
          <a:lstStyle/>
          <a:p>
            <a:pPr rtl="0"/>
            <a:fld id="{294A09A9-5501-47C1-A89A-A340965A2BE2}" type="slidenum">
              <a:rPr lang="en-US" altLang="zh-CN" smtClean="0"/>
              <a:pPr rtl="0"/>
              <a:t>24</a:t>
            </a:fld>
            <a:endParaRPr lang="zh-CN" dirty="0"/>
          </a:p>
        </p:txBody>
      </p:sp>
    </p:spTree>
    <p:extLst>
      <p:ext uri="{BB962C8B-B14F-4D97-AF65-F5344CB8AC3E}">
        <p14:creationId xmlns:p14="http://schemas.microsoft.com/office/powerpoint/2010/main" val="1820236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002655-34DF-25F9-4640-B2CE5329AD1A}"/>
              </a:ext>
            </a:extLst>
          </p:cNvPr>
          <p:cNvSpPr>
            <a:spLocks noGrp="1"/>
          </p:cNvSpPr>
          <p:nvPr>
            <p:ph type="title"/>
          </p:nvPr>
        </p:nvSpPr>
        <p:spPr>
          <a:xfrm>
            <a:off x="1685885" y="2692215"/>
            <a:ext cx="3951436" cy="1071118"/>
          </a:xfrm>
        </p:spPr>
        <p:txBody>
          <a:bodyPr rtlCol="0">
            <a:normAutofit/>
          </a:bodyPr>
          <a:lstStyle>
            <a:defPPr>
              <a:defRPr lang="zh-CN"/>
            </a:defPPr>
          </a:lstStyle>
          <a:p>
            <a:pPr algn="l" rtl="0"/>
            <a:r>
              <a:rPr lang="en-US" altLang="zh-CN" sz="2400" dirty="0">
                <a:solidFill>
                  <a:srgbClr val="4A3A1C"/>
                </a:solidFill>
              </a:rPr>
              <a:t>Introduction</a:t>
            </a:r>
            <a:r>
              <a:rPr lang="en-US" altLang="zh-CN" sz="2400" dirty="0"/>
              <a:t>:</a:t>
            </a:r>
            <a:endParaRPr lang="zh-CN" sz="2400" dirty="0"/>
          </a:p>
        </p:txBody>
      </p:sp>
      <p:sp>
        <p:nvSpPr>
          <p:cNvPr id="3" name="内容占位符 2">
            <a:extLst>
              <a:ext uri="{FF2B5EF4-FFF2-40B4-BE49-F238E27FC236}">
                <a16:creationId xmlns:a16="http://schemas.microsoft.com/office/drawing/2014/main" id="{1A585715-2793-160B-269E-D9516C84D73A}"/>
              </a:ext>
            </a:extLst>
          </p:cNvPr>
          <p:cNvSpPr>
            <a:spLocks noGrp="1"/>
          </p:cNvSpPr>
          <p:nvPr>
            <p:ph idx="1"/>
          </p:nvPr>
        </p:nvSpPr>
        <p:spPr>
          <a:xfrm>
            <a:off x="1685885" y="3429000"/>
            <a:ext cx="7744968" cy="1760442"/>
          </a:xfrm>
        </p:spPr>
        <p:txBody>
          <a:bodyPr rtlCol="0">
            <a:normAutofit lnSpcReduction="10000"/>
          </a:bodyPr>
          <a:lstStyle>
            <a:defPPr>
              <a:defRPr lang="zh-CN"/>
            </a:defPPr>
          </a:lstStyle>
          <a:p>
            <a:pPr algn="l" rtl="0"/>
            <a:r>
              <a:rPr lang="en-US" altLang="zh-CN" b="0" i="0" dirty="0">
                <a:solidFill>
                  <a:srgbClr val="494949"/>
                </a:solidFill>
                <a:effectLst/>
                <a:latin typeface="-apple-system"/>
              </a:rPr>
              <a:t>Due to the frequent occurrence of motorcycle accidents and the gradual government regulation of electric motorcycles, the new motorcycle license plate recognition system is required to recognize the license plate of both traditional vehicles and motorcycles. Therefore, this project uses yolov-5+LeNet+CRNN model to make a new license plate recognition system.</a:t>
            </a:r>
            <a:endParaRPr lang="zh-CN" dirty="0"/>
          </a:p>
        </p:txBody>
      </p:sp>
      <p:sp>
        <p:nvSpPr>
          <p:cNvPr id="4" name="页脚占位符 3">
            <a:extLst>
              <a:ext uri="{FF2B5EF4-FFF2-40B4-BE49-F238E27FC236}">
                <a16:creationId xmlns:a16="http://schemas.microsoft.com/office/drawing/2014/main" id="{A3609A75-5E9A-C165-5A1D-764F9E96B722}"/>
              </a:ext>
            </a:extLst>
          </p:cNvPr>
          <p:cNvSpPr>
            <a:spLocks noGrp="1"/>
          </p:cNvSpPr>
          <p:nvPr>
            <p:ph type="ftr" sz="quarter" idx="10"/>
          </p:nvPr>
        </p:nvSpPr>
        <p:spPr/>
        <p:txBody>
          <a:bodyPr rtlCol="0"/>
          <a:lstStyle>
            <a:defPPr>
              <a:defRPr lang="zh-CN"/>
            </a:defPPr>
          </a:lstStyle>
          <a:p>
            <a:pPr rtl="0"/>
            <a:r>
              <a:rPr lang="zh-CN"/>
              <a:t>演示文稿标题</a:t>
            </a:r>
            <a:endParaRPr lang="zh-CN" dirty="0"/>
          </a:p>
        </p:txBody>
      </p:sp>
      <p:sp>
        <p:nvSpPr>
          <p:cNvPr id="5" name="灯片编号占位符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rtlCol="0"/>
          <a:lstStyle>
            <a:defPPr>
              <a:defRPr lang="zh-CN"/>
            </a:defPPr>
          </a:lstStyle>
          <a:p>
            <a:pPr rtl="0"/>
            <a:fld id="{294A09A9-5501-47C1-A89A-A340965A2BE2}" type="slidenum">
              <a:rPr lang="zh-CN" smtClean="0"/>
              <a:pPr/>
              <a:t>3</a:t>
            </a:fld>
            <a:endParaRPr lang="zh-CN" dirty="0"/>
          </a:p>
        </p:txBody>
      </p:sp>
      <p:sp>
        <p:nvSpPr>
          <p:cNvPr id="6" name="文本框 5">
            <a:extLst>
              <a:ext uri="{FF2B5EF4-FFF2-40B4-BE49-F238E27FC236}">
                <a16:creationId xmlns:a16="http://schemas.microsoft.com/office/drawing/2014/main" id="{A434DCBC-C5D9-92FE-3D5E-4A99EC1EA4EF}"/>
              </a:ext>
            </a:extLst>
          </p:cNvPr>
          <p:cNvSpPr txBox="1"/>
          <p:nvPr/>
        </p:nvSpPr>
        <p:spPr>
          <a:xfrm>
            <a:off x="1890944" y="1216241"/>
            <a:ext cx="1486304" cy="461665"/>
          </a:xfrm>
          <a:prstGeom prst="rect">
            <a:avLst/>
          </a:prstGeom>
          <a:noFill/>
        </p:spPr>
        <p:txBody>
          <a:bodyPr wrap="none" rtlCol="0">
            <a:spAutoFit/>
          </a:bodyPr>
          <a:lstStyle/>
          <a:p>
            <a:r>
              <a:rPr lang="en-US" altLang="zh-CN" sz="2400" dirty="0">
                <a:solidFill>
                  <a:srgbClr val="C00000"/>
                </a:solidFill>
                <a:latin typeface="+mj-ea"/>
                <a:ea typeface="+mj-ea"/>
              </a:rPr>
              <a:t>Abstract:</a:t>
            </a:r>
            <a:endParaRPr lang="zh-CN" altLang="en-US" sz="2400" dirty="0">
              <a:solidFill>
                <a:srgbClr val="C00000"/>
              </a:solidFill>
              <a:latin typeface="+mj-ea"/>
              <a:ea typeface="+mj-ea"/>
            </a:endParaRPr>
          </a:p>
        </p:txBody>
      </p:sp>
      <p:sp>
        <p:nvSpPr>
          <p:cNvPr id="7" name="文本框 6">
            <a:extLst>
              <a:ext uri="{FF2B5EF4-FFF2-40B4-BE49-F238E27FC236}">
                <a16:creationId xmlns:a16="http://schemas.microsoft.com/office/drawing/2014/main" id="{50A50C23-623F-2585-2BF5-A655B003C69C}"/>
              </a:ext>
            </a:extLst>
          </p:cNvPr>
          <p:cNvSpPr txBox="1"/>
          <p:nvPr/>
        </p:nvSpPr>
        <p:spPr>
          <a:xfrm>
            <a:off x="1685885" y="1621827"/>
            <a:ext cx="9046066" cy="1200329"/>
          </a:xfrm>
          <a:prstGeom prst="rect">
            <a:avLst/>
          </a:prstGeom>
          <a:noFill/>
        </p:spPr>
        <p:txBody>
          <a:bodyPr wrap="none" rtlCol="0">
            <a:spAutoFit/>
          </a:bodyPr>
          <a:lstStyle/>
          <a:p>
            <a:r>
              <a:rPr lang="en-US" altLang="zh-CN" sz="1800" dirty="0">
                <a:solidFill>
                  <a:srgbClr val="494949"/>
                </a:solidFill>
                <a:effectLst/>
                <a:latin typeface="微软雅黑" panose="020B0503020204020204" pitchFamily="34" charset="-122"/>
                <a:cs typeface="Times New Roman" panose="02020603050405020304" pitchFamily="18" charset="0"/>
              </a:rPr>
              <a:t> CLPGRS face huge challenges in the real world. License plates vary in size, font, </a:t>
            </a:r>
          </a:p>
          <a:p>
            <a:r>
              <a:rPr lang="en-US" altLang="zh-CN" sz="1800" dirty="0">
                <a:solidFill>
                  <a:srgbClr val="494949"/>
                </a:solidFill>
                <a:effectLst/>
                <a:latin typeface="微软雅黑" panose="020B0503020204020204" pitchFamily="34" charset="-122"/>
                <a:cs typeface="Times New Roman" panose="02020603050405020304" pitchFamily="18" charset="0"/>
              </a:rPr>
              <a:t>and color, and the quality of license plate images is often poor due to slanted </a:t>
            </a:r>
          </a:p>
          <a:p>
            <a:r>
              <a:rPr lang="en-US" altLang="zh-CN" sz="1800" dirty="0">
                <a:solidFill>
                  <a:srgbClr val="494949"/>
                </a:solidFill>
                <a:effectLst/>
                <a:latin typeface="微软雅黑" panose="020B0503020204020204" pitchFamily="34" charset="-122"/>
                <a:cs typeface="Times New Roman" panose="02020603050405020304" pitchFamily="18" charset="0"/>
              </a:rPr>
              <a:t>shooting angles, uneven lighting, occlusion, and blurring, and new plates </a:t>
            </a:r>
          </a:p>
          <a:p>
            <a:r>
              <a:rPr lang="en-US" altLang="zh-CN" sz="1800" dirty="0">
                <a:solidFill>
                  <a:srgbClr val="494949"/>
                </a:solidFill>
                <a:effectLst/>
                <a:latin typeface="微软雅黑" panose="020B0503020204020204" pitchFamily="34" charset="-122"/>
                <a:cs typeface="Times New Roman" panose="02020603050405020304" pitchFamily="18" charset="0"/>
              </a:rPr>
              <a:t>begin to need to be monitored. </a:t>
            </a:r>
            <a:endParaRPr lang="zh-CN" altLang="en-US" dirty="0"/>
          </a:p>
        </p:txBody>
      </p:sp>
    </p:spTree>
    <p:extLst>
      <p:ext uri="{BB962C8B-B14F-4D97-AF65-F5344CB8AC3E}">
        <p14:creationId xmlns:p14="http://schemas.microsoft.com/office/powerpoint/2010/main" val="173299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F3CB5-44CA-A14A-B685-72449E187631}"/>
              </a:ext>
            </a:extLst>
          </p:cNvPr>
          <p:cNvSpPr>
            <a:spLocks noGrp="1"/>
          </p:cNvSpPr>
          <p:nvPr>
            <p:ph type="title"/>
          </p:nvPr>
        </p:nvSpPr>
        <p:spPr/>
        <p:txBody>
          <a:bodyPr/>
          <a:lstStyle/>
          <a:p>
            <a:r>
              <a:rPr lang="en-US" altLang="zh-CN" dirty="0"/>
              <a:t>Aim</a:t>
            </a:r>
            <a:endParaRPr lang="zh-CN" altLang="en-US" dirty="0"/>
          </a:p>
        </p:txBody>
      </p:sp>
      <p:sp>
        <p:nvSpPr>
          <p:cNvPr id="3" name="内容占位符 2">
            <a:extLst>
              <a:ext uri="{FF2B5EF4-FFF2-40B4-BE49-F238E27FC236}">
                <a16:creationId xmlns:a16="http://schemas.microsoft.com/office/drawing/2014/main" id="{DC5C8323-CAB2-D4FD-0A1C-2FAF437FF6FB}"/>
              </a:ext>
            </a:extLst>
          </p:cNvPr>
          <p:cNvSpPr>
            <a:spLocks noGrp="1"/>
          </p:cNvSpPr>
          <p:nvPr>
            <p:ph idx="1"/>
          </p:nvPr>
        </p:nvSpPr>
        <p:spPr/>
        <p:txBody>
          <a:bodyPr/>
          <a:lstStyle/>
          <a:p>
            <a:pPr algn="just"/>
            <a:r>
              <a:rPr lang="en-US" altLang="zh-CN" sz="1800" dirty="0">
                <a:effectLst/>
                <a:latin typeface="Arial" panose="020B0604020202020204" pitchFamily="34" charset="0"/>
                <a:ea typeface="Calibri" panose="020F0502020204030204" pitchFamily="34" charset="0"/>
                <a:cs typeface="Times New Roman" panose="02020603050405020304" pitchFamily="18" charset="0"/>
              </a:rPr>
              <a:t>The main goal of the project is to develop a prototype system capable of generating common license plates and simulating various situations while recognizing them even when they are dark or tilted. And users can enter pictures or videos from which the system can look up license plates. Users can enter various types of license plates, especially the ELM type. Once entered, the system will outline the location of the license plate and display the number next to it. If a user enters a video, all license plates will be dynamically marked and identified in the video.</a:t>
            </a:r>
            <a:endParaRPr lang="zh-CN" altLang="zh-C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zh-CN" altLang="en-US" dirty="0"/>
          </a:p>
        </p:txBody>
      </p:sp>
      <p:sp>
        <p:nvSpPr>
          <p:cNvPr id="4" name="页脚占位符 3">
            <a:extLst>
              <a:ext uri="{FF2B5EF4-FFF2-40B4-BE49-F238E27FC236}">
                <a16:creationId xmlns:a16="http://schemas.microsoft.com/office/drawing/2014/main" id="{39954D2C-356C-8FAA-DCEA-976745804183}"/>
              </a:ext>
            </a:extLst>
          </p:cNvPr>
          <p:cNvSpPr>
            <a:spLocks noGrp="1"/>
          </p:cNvSpPr>
          <p:nvPr>
            <p:ph type="ftr" sz="quarter" idx="10"/>
          </p:nvPr>
        </p:nvSpPr>
        <p:spPr/>
        <p:txBody>
          <a:bodyPr/>
          <a:lstStyle/>
          <a:p>
            <a:pPr rtl="0"/>
            <a:r>
              <a:rPr lang="zh-CN"/>
              <a:t>演示文稿标题</a:t>
            </a:r>
            <a:endParaRPr lang="zh-CN" dirty="0"/>
          </a:p>
        </p:txBody>
      </p:sp>
      <p:sp>
        <p:nvSpPr>
          <p:cNvPr id="5" name="灯片编号占位符 4">
            <a:extLst>
              <a:ext uri="{FF2B5EF4-FFF2-40B4-BE49-F238E27FC236}">
                <a16:creationId xmlns:a16="http://schemas.microsoft.com/office/drawing/2014/main" id="{FD250EE3-A22E-3BCD-C5BC-6E19FBD642C4}"/>
              </a:ext>
            </a:extLst>
          </p:cNvPr>
          <p:cNvSpPr>
            <a:spLocks noGrp="1"/>
          </p:cNvSpPr>
          <p:nvPr>
            <p:ph type="sldNum" sz="quarter" idx="11"/>
          </p:nvPr>
        </p:nvSpPr>
        <p:spPr/>
        <p:txBody>
          <a:bodyPr/>
          <a:lstStyle/>
          <a:p>
            <a:pPr rtl="0"/>
            <a:fld id="{294A09A9-5501-47C1-A89A-A340965A2BE2}" type="slidenum">
              <a:rPr lang="en-US" altLang="zh-CN" smtClean="0"/>
              <a:pPr rtl="0"/>
              <a:t>4</a:t>
            </a:fld>
            <a:endParaRPr lang="zh-CN" dirty="0"/>
          </a:p>
        </p:txBody>
      </p:sp>
    </p:spTree>
    <p:extLst>
      <p:ext uri="{BB962C8B-B14F-4D97-AF65-F5344CB8AC3E}">
        <p14:creationId xmlns:p14="http://schemas.microsoft.com/office/powerpoint/2010/main" val="3431893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EC249D-E586-DA37-FDE6-2FCD642FF007}"/>
              </a:ext>
            </a:extLst>
          </p:cNvPr>
          <p:cNvSpPr>
            <a:spLocks noGrp="1"/>
          </p:cNvSpPr>
          <p:nvPr>
            <p:ph type="title"/>
          </p:nvPr>
        </p:nvSpPr>
        <p:spPr/>
        <p:txBody>
          <a:bodyPr>
            <a:normAutofit/>
          </a:bodyPr>
          <a:lstStyle/>
          <a:p>
            <a:r>
              <a:rPr lang="en-US" altLang="zh-CN" sz="2800" dirty="0"/>
              <a:t>The target object to which this project are oriented</a:t>
            </a:r>
            <a:endParaRPr lang="zh-CN" altLang="en-US" sz="2800" dirty="0"/>
          </a:p>
        </p:txBody>
      </p:sp>
      <p:sp>
        <p:nvSpPr>
          <p:cNvPr id="4" name="页脚占位符 3">
            <a:extLst>
              <a:ext uri="{FF2B5EF4-FFF2-40B4-BE49-F238E27FC236}">
                <a16:creationId xmlns:a16="http://schemas.microsoft.com/office/drawing/2014/main" id="{7611E739-ED62-4006-1D24-BE58E51E8397}"/>
              </a:ext>
            </a:extLst>
          </p:cNvPr>
          <p:cNvSpPr>
            <a:spLocks noGrp="1"/>
          </p:cNvSpPr>
          <p:nvPr>
            <p:ph type="ftr" sz="quarter" idx="10"/>
          </p:nvPr>
        </p:nvSpPr>
        <p:spPr/>
        <p:txBody>
          <a:bodyPr/>
          <a:lstStyle/>
          <a:p>
            <a:pPr rtl="0"/>
            <a:r>
              <a:rPr lang="zh-CN"/>
              <a:t>演示文稿标题</a:t>
            </a:r>
            <a:endParaRPr lang="zh-CN" dirty="0"/>
          </a:p>
        </p:txBody>
      </p:sp>
      <p:sp>
        <p:nvSpPr>
          <p:cNvPr id="5" name="灯片编号占位符 4">
            <a:extLst>
              <a:ext uri="{FF2B5EF4-FFF2-40B4-BE49-F238E27FC236}">
                <a16:creationId xmlns:a16="http://schemas.microsoft.com/office/drawing/2014/main" id="{F27D0A23-76A9-886D-B439-A761793E7479}"/>
              </a:ext>
            </a:extLst>
          </p:cNvPr>
          <p:cNvSpPr>
            <a:spLocks noGrp="1"/>
          </p:cNvSpPr>
          <p:nvPr>
            <p:ph type="sldNum" sz="quarter" idx="11"/>
          </p:nvPr>
        </p:nvSpPr>
        <p:spPr/>
        <p:txBody>
          <a:bodyPr/>
          <a:lstStyle/>
          <a:p>
            <a:pPr rtl="0"/>
            <a:fld id="{294A09A9-5501-47C1-A89A-A340965A2BE2}" type="slidenum">
              <a:rPr lang="en-US" altLang="zh-CN" smtClean="0"/>
              <a:pPr rtl="0"/>
              <a:t>5</a:t>
            </a:fld>
            <a:endParaRPr lang="zh-CN" dirty="0"/>
          </a:p>
        </p:txBody>
      </p:sp>
      <p:pic>
        <p:nvPicPr>
          <p:cNvPr id="7" name="图片 6">
            <a:extLst>
              <a:ext uri="{FF2B5EF4-FFF2-40B4-BE49-F238E27FC236}">
                <a16:creationId xmlns:a16="http://schemas.microsoft.com/office/drawing/2014/main" id="{E1631CE0-4E91-A77A-413C-880DB1CC1FCD}"/>
              </a:ext>
            </a:extLst>
          </p:cNvPr>
          <p:cNvPicPr>
            <a:picLocks noChangeAspect="1"/>
          </p:cNvPicPr>
          <p:nvPr/>
        </p:nvPicPr>
        <p:blipFill>
          <a:blip r:embed="rId2"/>
          <a:stretch>
            <a:fillRect/>
          </a:stretch>
        </p:blipFill>
        <p:spPr>
          <a:xfrm>
            <a:off x="2562792" y="3367738"/>
            <a:ext cx="6645216" cy="3490262"/>
          </a:xfrm>
          <a:prstGeom prst="rect">
            <a:avLst/>
          </a:prstGeom>
        </p:spPr>
      </p:pic>
      <p:sp>
        <p:nvSpPr>
          <p:cNvPr id="8" name="矩形 7">
            <a:extLst>
              <a:ext uri="{FF2B5EF4-FFF2-40B4-BE49-F238E27FC236}">
                <a16:creationId xmlns:a16="http://schemas.microsoft.com/office/drawing/2014/main" id="{CEBE985C-CF6B-4477-88C6-4C96C924ABED}"/>
              </a:ext>
            </a:extLst>
          </p:cNvPr>
          <p:cNvSpPr/>
          <p:nvPr/>
        </p:nvSpPr>
        <p:spPr>
          <a:xfrm>
            <a:off x="4119239" y="2619134"/>
            <a:ext cx="2938509" cy="61207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CLPGR System</a:t>
            </a:r>
            <a:endParaRPr lang="zh-CN" altLang="en-US" dirty="0">
              <a:solidFill>
                <a:srgbClr val="FF0000"/>
              </a:solidFill>
            </a:endParaRPr>
          </a:p>
        </p:txBody>
      </p:sp>
      <p:cxnSp>
        <p:nvCxnSpPr>
          <p:cNvPr id="12" name="连接符: 肘形 11">
            <a:extLst>
              <a:ext uri="{FF2B5EF4-FFF2-40B4-BE49-F238E27FC236}">
                <a16:creationId xmlns:a16="http://schemas.microsoft.com/office/drawing/2014/main" id="{827B2409-77E5-3336-B0A2-5C8B952FB9AD}"/>
              </a:ext>
            </a:extLst>
          </p:cNvPr>
          <p:cNvCxnSpPr>
            <a:cxnSpLocks/>
            <a:stCxn id="8" idx="1"/>
          </p:cNvCxnSpPr>
          <p:nvPr/>
        </p:nvCxnSpPr>
        <p:spPr>
          <a:xfrm rot="10800000" flipV="1">
            <a:off x="3639845" y="2925174"/>
            <a:ext cx="479394" cy="12739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AC1E1D45-7250-AE47-D335-720230364BAC}"/>
              </a:ext>
            </a:extLst>
          </p:cNvPr>
          <p:cNvCxnSpPr>
            <a:stCxn id="8" idx="3"/>
          </p:cNvCxnSpPr>
          <p:nvPr/>
        </p:nvCxnSpPr>
        <p:spPr>
          <a:xfrm>
            <a:off x="7057748" y="2925174"/>
            <a:ext cx="479394" cy="12739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01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60295B-54B9-4937-90E3-BAB9CE69E30B}"/>
              </a:ext>
            </a:extLst>
          </p:cNvPr>
          <p:cNvSpPr>
            <a:spLocks noGrp="1"/>
          </p:cNvSpPr>
          <p:nvPr>
            <p:ph type="title"/>
          </p:nvPr>
        </p:nvSpPr>
        <p:spPr/>
        <p:txBody>
          <a:bodyPr rtlCol="0"/>
          <a:lstStyle>
            <a:defPPr>
              <a:defRPr lang="zh-CN"/>
            </a:defPPr>
          </a:lstStyle>
          <a:p>
            <a:pPr rtl="0"/>
            <a:r>
              <a:rPr lang="en-US" altLang="zh-CN" dirty="0"/>
              <a:t>Dataset</a:t>
            </a:r>
            <a:endParaRPr lang="zh-CN" dirty="0"/>
          </a:p>
        </p:txBody>
      </p:sp>
    </p:spTree>
    <p:extLst>
      <p:ext uri="{BB962C8B-B14F-4D97-AF65-F5344CB8AC3E}">
        <p14:creationId xmlns:p14="http://schemas.microsoft.com/office/powerpoint/2010/main" val="3446797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5E68552-AB00-0575-70F2-90104AD4C040}"/>
              </a:ext>
            </a:extLst>
          </p:cNvPr>
          <p:cNvSpPr txBox="1"/>
          <p:nvPr/>
        </p:nvSpPr>
        <p:spPr>
          <a:xfrm>
            <a:off x="105201" y="176221"/>
            <a:ext cx="1226449" cy="369332"/>
          </a:xfrm>
          <a:prstGeom prst="rect">
            <a:avLst/>
          </a:prstGeom>
          <a:noFill/>
        </p:spPr>
        <p:txBody>
          <a:bodyPr wrap="square" rtlCol="0">
            <a:spAutoFit/>
          </a:bodyPr>
          <a:lstStyle/>
          <a:p>
            <a:r>
              <a:rPr lang="en-US" altLang="zh-CN" dirty="0"/>
              <a:t>Dataset</a:t>
            </a:r>
            <a:endParaRPr lang="zh-CN" altLang="en-US" dirty="0"/>
          </a:p>
        </p:txBody>
      </p:sp>
      <p:sp>
        <p:nvSpPr>
          <p:cNvPr id="5" name="文本框 4">
            <a:extLst>
              <a:ext uri="{FF2B5EF4-FFF2-40B4-BE49-F238E27FC236}">
                <a16:creationId xmlns:a16="http://schemas.microsoft.com/office/drawing/2014/main" id="{693F5E28-3BAD-95CF-79C2-A2813042126C}"/>
              </a:ext>
            </a:extLst>
          </p:cNvPr>
          <p:cNvSpPr txBox="1"/>
          <p:nvPr/>
        </p:nvSpPr>
        <p:spPr>
          <a:xfrm>
            <a:off x="292963" y="1322773"/>
            <a:ext cx="1842171" cy="369332"/>
          </a:xfrm>
          <a:prstGeom prst="rect">
            <a:avLst/>
          </a:prstGeom>
          <a:noFill/>
        </p:spPr>
        <p:txBody>
          <a:bodyPr wrap="none" rtlCol="0">
            <a:spAutoFit/>
          </a:bodyPr>
          <a:lstStyle/>
          <a:p>
            <a:r>
              <a:rPr lang="en-US" altLang="zh-CN" b="1" dirty="0">
                <a:solidFill>
                  <a:srgbClr val="C00000"/>
                </a:solidFill>
                <a:effectLst/>
                <a:latin typeface="Yu Gothic UI Semibold" panose="020B0700000000000000" pitchFamily="34" charset="-128"/>
                <a:ea typeface="Yu Gothic UI Semibold" panose="020B0700000000000000" pitchFamily="34" charset="-128"/>
              </a:rPr>
              <a:t>Vehi</a:t>
            </a:r>
            <a:r>
              <a:rPr lang="en-US" altLang="zh-CN" dirty="0">
                <a:solidFill>
                  <a:srgbClr val="C00000"/>
                </a:solidFill>
                <a:effectLst/>
                <a:latin typeface="Yu Gothic UI Semibold" panose="020B0700000000000000" pitchFamily="34" charset="-128"/>
                <a:ea typeface="Yu Gothic UI Semibold" panose="020B0700000000000000" pitchFamily="34" charset="-128"/>
              </a:rPr>
              <a:t>cle data set</a:t>
            </a:r>
            <a:endParaRPr lang="zh-CN" altLang="en-US" dirty="0">
              <a:solidFill>
                <a:srgbClr val="C00000"/>
              </a:solidFill>
              <a:latin typeface="Yu Gothic UI Semibold" panose="020B0700000000000000" pitchFamily="34" charset="-128"/>
              <a:ea typeface="Yu Gothic UI Semibold" panose="020B0700000000000000" pitchFamily="34" charset="-128"/>
            </a:endParaRPr>
          </a:p>
        </p:txBody>
      </p:sp>
      <p:sp>
        <p:nvSpPr>
          <p:cNvPr id="6" name="文本框 5">
            <a:extLst>
              <a:ext uri="{FF2B5EF4-FFF2-40B4-BE49-F238E27FC236}">
                <a16:creationId xmlns:a16="http://schemas.microsoft.com/office/drawing/2014/main" id="{77E49C64-3542-B398-B1CC-533F2DE07F64}"/>
              </a:ext>
            </a:extLst>
          </p:cNvPr>
          <p:cNvSpPr txBox="1"/>
          <p:nvPr/>
        </p:nvSpPr>
        <p:spPr>
          <a:xfrm>
            <a:off x="292963" y="1692105"/>
            <a:ext cx="3559946" cy="1477328"/>
          </a:xfrm>
          <a:prstGeom prst="rect">
            <a:avLst/>
          </a:prstGeom>
          <a:noFill/>
        </p:spPr>
        <p:txBody>
          <a:bodyPr wrap="square" rtlCol="0">
            <a:spAutoFit/>
          </a:bodyPr>
          <a:lstStyle/>
          <a:p>
            <a:pPr algn="just"/>
            <a:r>
              <a:rPr lang="en-US" altLang="zh-CN" dirty="0">
                <a:solidFill>
                  <a:srgbClr val="C00000"/>
                </a:solidFill>
                <a:latin typeface="+mj-ea"/>
                <a:ea typeface="+mj-ea"/>
              </a:rPr>
              <a:t>Pictures of vehicles collected through various channels </a:t>
            </a:r>
          </a:p>
          <a:p>
            <a:pPr algn="just"/>
            <a:r>
              <a:rPr lang="en-US" altLang="zh-CN" dirty="0">
                <a:solidFill>
                  <a:srgbClr val="C00000"/>
                </a:solidFill>
                <a:latin typeface="+mj-ea"/>
                <a:ea typeface="+mj-ea"/>
              </a:rPr>
              <a:t>include both commonly used vehicles and those with </a:t>
            </a:r>
          </a:p>
          <a:p>
            <a:pPr algn="just"/>
            <a:r>
              <a:rPr lang="en-US" altLang="zh-CN" dirty="0">
                <a:solidFill>
                  <a:srgbClr val="C00000"/>
                </a:solidFill>
                <a:latin typeface="+mj-ea"/>
                <a:ea typeface="+mj-ea"/>
              </a:rPr>
              <a:t>new license plates</a:t>
            </a:r>
            <a:endParaRPr lang="zh-CN" altLang="en-US" dirty="0">
              <a:solidFill>
                <a:srgbClr val="C00000"/>
              </a:solidFill>
              <a:latin typeface="+mj-ea"/>
              <a:ea typeface="+mj-ea"/>
            </a:endParaRPr>
          </a:p>
        </p:txBody>
      </p:sp>
      <p:pic>
        <p:nvPicPr>
          <p:cNvPr id="8" name="图片 7">
            <a:extLst>
              <a:ext uri="{FF2B5EF4-FFF2-40B4-BE49-F238E27FC236}">
                <a16:creationId xmlns:a16="http://schemas.microsoft.com/office/drawing/2014/main" id="{E5A308D9-94CD-A2F7-2698-A3B53C34948E}"/>
              </a:ext>
            </a:extLst>
          </p:cNvPr>
          <p:cNvPicPr>
            <a:picLocks noChangeAspect="1"/>
          </p:cNvPicPr>
          <p:nvPr/>
        </p:nvPicPr>
        <p:blipFill>
          <a:blip r:embed="rId2"/>
          <a:stretch>
            <a:fillRect/>
          </a:stretch>
        </p:blipFill>
        <p:spPr>
          <a:xfrm>
            <a:off x="0" y="3723430"/>
            <a:ext cx="1115026" cy="1684607"/>
          </a:xfrm>
          <a:prstGeom prst="rect">
            <a:avLst/>
          </a:prstGeom>
        </p:spPr>
      </p:pic>
      <p:pic>
        <p:nvPicPr>
          <p:cNvPr id="10" name="图片 9">
            <a:extLst>
              <a:ext uri="{FF2B5EF4-FFF2-40B4-BE49-F238E27FC236}">
                <a16:creationId xmlns:a16="http://schemas.microsoft.com/office/drawing/2014/main" id="{191DEEE8-C2EF-3EBB-F094-C0FD38E9DB69}"/>
              </a:ext>
            </a:extLst>
          </p:cNvPr>
          <p:cNvPicPr>
            <a:picLocks noChangeAspect="1"/>
          </p:cNvPicPr>
          <p:nvPr/>
        </p:nvPicPr>
        <p:blipFill>
          <a:blip r:embed="rId3"/>
          <a:stretch>
            <a:fillRect/>
          </a:stretch>
        </p:blipFill>
        <p:spPr>
          <a:xfrm>
            <a:off x="1118586" y="3723430"/>
            <a:ext cx="2246051" cy="1705233"/>
          </a:xfrm>
          <a:prstGeom prst="rect">
            <a:avLst/>
          </a:prstGeom>
        </p:spPr>
      </p:pic>
      <p:sp>
        <p:nvSpPr>
          <p:cNvPr id="11" name="文本框 10">
            <a:extLst>
              <a:ext uri="{FF2B5EF4-FFF2-40B4-BE49-F238E27FC236}">
                <a16:creationId xmlns:a16="http://schemas.microsoft.com/office/drawing/2014/main" id="{A42993D2-745F-62BC-617D-9C1ED6807985}"/>
              </a:ext>
            </a:extLst>
          </p:cNvPr>
          <p:cNvSpPr txBox="1"/>
          <p:nvPr/>
        </p:nvSpPr>
        <p:spPr>
          <a:xfrm>
            <a:off x="4776186" y="1322773"/>
            <a:ext cx="2175596" cy="369332"/>
          </a:xfrm>
          <a:prstGeom prst="rect">
            <a:avLst/>
          </a:prstGeom>
          <a:noFill/>
        </p:spPr>
        <p:txBody>
          <a:bodyPr wrap="none" rtlCol="0">
            <a:spAutoFit/>
          </a:bodyPr>
          <a:lstStyle/>
          <a:p>
            <a:r>
              <a:rPr lang="en-US" altLang="zh-CN" b="1" dirty="0">
                <a:solidFill>
                  <a:srgbClr val="C00000"/>
                </a:solidFill>
                <a:effectLst/>
                <a:latin typeface="Yu Gothic UI Semibold" panose="020B0700000000000000" pitchFamily="34" charset="-128"/>
                <a:ea typeface="Yu Gothic UI Semibold" panose="020B0700000000000000" pitchFamily="34" charset="-128"/>
              </a:rPr>
              <a:t>Lice</a:t>
            </a:r>
            <a:r>
              <a:rPr lang="en-US" altLang="zh-CN" dirty="0">
                <a:solidFill>
                  <a:srgbClr val="C00000"/>
                </a:solidFill>
                <a:effectLst/>
                <a:latin typeface="Yu Gothic UI Semibold" panose="020B0700000000000000" pitchFamily="34" charset="-128"/>
                <a:ea typeface="Yu Gothic UI Semibold" panose="020B0700000000000000" pitchFamily="34" charset="-128"/>
              </a:rPr>
              <a:t>nse Generation</a:t>
            </a:r>
            <a:endParaRPr lang="zh-CN" altLang="en-US" dirty="0">
              <a:solidFill>
                <a:srgbClr val="C00000"/>
              </a:solidFill>
              <a:latin typeface="Yu Gothic UI Semibold" panose="020B0700000000000000" pitchFamily="34" charset="-128"/>
              <a:ea typeface="Yu Gothic UI Semibold" panose="020B0700000000000000" pitchFamily="34" charset="-128"/>
            </a:endParaRPr>
          </a:p>
        </p:txBody>
      </p:sp>
      <p:sp>
        <p:nvSpPr>
          <p:cNvPr id="12" name="文本框 11">
            <a:extLst>
              <a:ext uri="{FF2B5EF4-FFF2-40B4-BE49-F238E27FC236}">
                <a16:creationId xmlns:a16="http://schemas.microsoft.com/office/drawing/2014/main" id="{43A5505F-3128-2F14-6DBF-EEAF617C2BF7}"/>
              </a:ext>
            </a:extLst>
          </p:cNvPr>
          <p:cNvSpPr txBox="1"/>
          <p:nvPr/>
        </p:nvSpPr>
        <p:spPr>
          <a:xfrm>
            <a:off x="4776186" y="1692105"/>
            <a:ext cx="2467993" cy="2585323"/>
          </a:xfrm>
          <a:prstGeom prst="rect">
            <a:avLst/>
          </a:prstGeom>
          <a:noFill/>
        </p:spPr>
        <p:txBody>
          <a:bodyPr wrap="square" rtlCol="0">
            <a:spAutoFit/>
          </a:bodyPr>
          <a:lstStyle/>
          <a:p>
            <a:pPr algn="just"/>
            <a:r>
              <a:rPr lang="en-US" altLang="zh-CN" b="0" i="0" dirty="0">
                <a:solidFill>
                  <a:srgbClr val="333333"/>
                </a:solidFill>
                <a:effectLst/>
                <a:latin typeface="-apple-system"/>
              </a:rPr>
              <a:t>Generate license plates for cars, new energy vehicles, trucks, electric </a:t>
            </a:r>
          </a:p>
          <a:p>
            <a:pPr algn="just"/>
            <a:r>
              <a:rPr lang="en-US" altLang="zh-CN" b="0" i="0" dirty="0">
                <a:solidFill>
                  <a:srgbClr val="333333"/>
                </a:solidFill>
                <a:effectLst/>
                <a:latin typeface="-apple-system"/>
              </a:rPr>
              <a:t>motorcycles in Yunnan, Guizhou, and Sichuan provinces, while also being able to perform data augmentation on the license plates</a:t>
            </a:r>
            <a:endParaRPr lang="zh-CN" altLang="en-US" dirty="0"/>
          </a:p>
        </p:txBody>
      </p:sp>
      <p:pic>
        <p:nvPicPr>
          <p:cNvPr id="14" name="图片 13">
            <a:extLst>
              <a:ext uri="{FF2B5EF4-FFF2-40B4-BE49-F238E27FC236}">
                <a16:creationId xmlns:a16="http://schemas.microsoft.com/office/drawing/2014/main" id="{5D8636A3-6E28-8F01-D54A-7CC643654748}"/>
              </a:ext>
            </a:extLst>
          </p:cNvPr>
          <p:cNvPicPr>
            <a:picLocks noChangeAspect="1"/>
          </p:cNvPicPr>
          <p:nvPr/>
        </p:nvPicPr>
        <p:blipFill>
          <a:blip r:embed="rId4"/>
          <a:stretch>
            <a:fillRect/>
          </a:stretch>
        </p:blipFill>
        <p:spPr>
          <a:xfrm>
            <a:off x="4768301" y="4277428"/>
            <a:ext cx="1863318" cy="1109913"/>
          </a:xfrm>
          <a:prstGeom prst="rect">
            <a:avLst/>
          </a:prstGeom>
        </p:spPr>
      </p:pic>
      <p:pic>
        <p:nvPicPr>
          <p:cNvPr id="16" name="图片 15">
            <a:extLst>
              <a:ext uri="{FF2B5EF4-FFF2-40B4-BE49-F238E27FC236}">
                <a16:creationId xmlns:a16="http://schemas.microsoft.com/office/drawing/2014/main" id="{431F1BC3-8A6B-6920-4A8B-E41123AE755A}"/>
              </a:ext>
            </a:extLst>
          </p:cNvPr>
          <p:cNvPicPr>
            <a:picLocks noChangeAspect="1"/>
          </p:cNvPicPr>
          <p:nvPr/>
        </p:nvPicPr>
        <p:blipFill>
          <a:blip r:embed="rId5"/>
          <a:stretch>
            <a:fillRect/>
          </a:stretch>
        </p:blipFill>
        <p:spPr>
          <a:xfrm>
            <a:off x="4768300" y="5387341"/>
            <a:ext cx="1801175" cy="984697"/>
          </a:xfrm>
          <a:prstGeom prst="rect">
            <a:avLst/>
          </a:prstGeom>
        </p:spPr>
      </p:pic>
      <p:sp>
        <p:nvSpPr>
          <p:cNvPr id="17" name="文本框 16">
            <a:extLst>
              <a:ext uri="{FF2B5EF4-FFF2-40B4-BE49-F238E27FC236}">
                <a16:creationId xmlns:a16="http://schemas.microsoft.com/office/drawing/2014/main" id="{BA186D93-7F3E-F116-FA5E-91A5B8EB2DAB}"/>
              </a:ext>
            </a:extLst>
          </p:cNvPr>
          <p:cNvSpPr txBox="1"/>
          <p:nvPr/>
        </p:nvSpPr>
        <p:spPr>
          <a:xfrm>
            <a:off x="8717872" y="1322773"/>
            <a:ext cx="1188146" cy="369332"/>
          </a:xfrm>
          <a:prstGeom prst="rect">
            <a:avLst/>
          </a:prstGeom>
          <a:noFill/>
        </p:spPr>
        <p:txBody>
          <a:bodyPr wrap="none" rtlCol="0">
            <a:spAutoFit/>
          </a:bodyPr>
          <a:lstStyle/>
          <a:p>
            <a:r>
              <a:rPr lang="en-US" altLang="zh-CN" b="1" dirty="0">
                <a:solidFill>
                  <a:srgbClr val="C00000"/>
                </a:solidFill>
                <a:effectLst/>
                <a:latin typeface="Yu Gothic UI Semibold" panose="020B0700000000000000" pitchFamily="34" charset="-128"/>
                <a:ea typeface="Yu Gothic UI Semibold" panose="020B0700000000000000" pitchFamily="34" charset="-128"/>
              </a:rPr>
              <a:t>Char</a:t>
            </a:r>
            <a:r>
              <a:rPr lang="en-US" altLang="zh-CN" dirty="0">
                <a:solidFill>
                  <a:srgbClr val="C00000"/>
                </a:solidFill>
                <a:effectLst/>
                <a:latin typeface="Yu Gothic UI Semibold" panose="020B0700000000000000" pitchFamily="34" charset="-128"/>
                <a:ea typeface="Yu Gothic UI Semibold" panose="020B0700000000000000" pitchFamily="34" charset="-128"/>
              </a:rPr>
              <a:t>acter</a:t>
            </a:r>
            <a:endParaRPr lang="zh-CN" altLang="en-US" dirty="0">
              <a:solidFill>
                <a:srgbClr val="C00000"/>
              </a:solidFill>
              <a:latin typeface="Yu Gothic UI Semibold" panose="020B0700000000000000" pitchFamily="34" charset="-128"/>
              <a:ea typeface="Yu Gothic UI Semibold" panose="020B0700000000000000" pitchFamily="34" charset="-128"/>
            </a:endParaRPr>
          </a:p>
        </p:txBody>
      </p:sp>
      <p:sp>
        <p:nvSpPr>
          <p:cNvPr id="18" name="文本框 17">
            <a:extLst>
              <a:ext uri="{FF2B5EF4-FFF2-40B4-BE49-F238E27FC236}">
                <a16:creationId xmlns:a16="http://schemas.microsoft.com/office/drawing/2014/main" id="{F0E514D8-0478-CBD7-EB59-EA20FDE41346}"/>
              </a:ext>
            </a:extLst>
          </p:cNvPr>
          <p:cNvSpPr txBox="1"/>
          <p:nvPr/>
        </p:nvSpPr>
        <p:spPr>
          <a:xfrm>
            <a:off x="8600098" y="1802167"/>
            <a:ext cx="1823484" cy="1242874"/>
          </a:xfrm>
          <a:prstGeom prst="rect">
            <a:avLst/>
          </a:prstGeom>
          <a:noFill/>
        </p:spPr>
        <p:txBody>
          <a:bodyPr wrap="square" rtlCol="0">
            <a:spAutoFit/>
          </a:bodyPr>
          <a:lstStyle/>
          <a:p>
            <a:pPr algn="just"/>
            <a:r>
              <a:rPr lang="en-US" altLang="zh-CN" dirty="0">
                <a:solidFill>
                  <a:srgbClr val="C00000"/>
                </a:solidFill>
                <a:effectLst/>
                <a:latin typeface="微软雅黑" panose="020B0503020204020204" pitchFamily="34" charset="-122"/>
                <a:ea typeface="微软雅黑" panose="020B0503020204020204" pitchFamily="34" charset="-122"/>
              </a:rPr>
              <a:t>It consists of the character </a:t>
            </a:r>
          </a:p>
          <a:p>
            <a:pPr algn="just"/>
            <a:r>
              <a:rPr lang="en-US" altLang="zh-CN" dirty="0">
                <a:solidFill>
                  <a:srgbClr val="C00000"/>
                </a:solidFill>
                <a:effectLst/>
                <a:latin typeface="微软雅黑" panose="020B0503020204020204" pitchFamily="34" charset="-122"/>
                <a:ea typeface="微软雅黑" panose="020B0503020204020204" pitchFamily="34" charset="-122"/>
              </a:rPr>
              <a:t>picture of the license plate</a:t>
            </a:r>
            <a:endParaRPr lang="zh-CN" altLang="en-US" dirty="0">
              <a:solidFill>
                <a:srgbClr val="C00000"/>
              </a:solidFill>
            </a:endParaRPr>
          </a:p>
        </p:txBody>
      </p:sp>
      <p:pic>
        <p:nvPicPr>
          <p:cNvPr id="20" name="图片 19">
            <a:extLst>
              <a:ext uri="{FF2B5EF4-FFF2-40B4-BE49-F238E27FC236}">
                <a16:creationId xmlns:a16="http://schemas.microsoft.com/office/drawing/2014/main" id="{335E2907-A3D0-6592-2450-623F606C736F}"/>
              </a:ext>
            </a:extLst>
          </p:cNvPr>
          <p:cNvPicPr>
            <a:picLocks noChangeAspect="1"/>
          </p:cNvPicPr>
          <p:nvPr/>
        </p:nvPicPr>
        <p:blipFill>
          <a:blip r:embed="rId6"/>
          <a:stretch>
            <a:fillRect/>
          </a:stretch>
        </p:blipFill>
        <p:spPr>
          <a:xfrm>
            <a:off x="8732668" y="3091649"/>
            <a:ext cx="423908" cy="423908"/>
          </a:xfrm>
          <a:prstGeom prst="rect">
            <a:avLst/>
          </a:prstGeom>
        </p:spPr>
      </p:pic>
      <p:pic>
        <p:nvPicPr>
          <p:cNvPr id="22" name="图片 21">
            <a:extLst>
              <a:ext uri="{FF2B5EF4-FFF2-40B4-BE49-F238E27FC236}">
                <a16:creationId xmlns:a16="http://schemas.microsoft.com/office/drawing/2014/main" id="{0141C1D2-A2D2-5CA3-B212-FD3361F5ACC5}"/>
              </a:ext>
            </a:extLst>
          </p:cNvPr>
          <p:cNvPicPr>
            <a:picLocks noChangeAspect="1"/>
          </p:cNvPicPr>
          <p:nvPr/>
        </p:nvPicPr>
        <p:blipFill>
          <a:blip r:embed="rId7"/>
          <a:stretch>
            <a:fillRect/>
          </a:stretch>
        </p:blipFill>
        <p:spPr>
          <a:xfrm>
            <a:off x="9136240" y="3091648"/>
            <a:ext cx="423907" cy="423907"/>
          </a:xfrm>
          <a:prstGeom prst="rect">
            <a:avLst/>
          </a:prstGeom>
        </p:spPr>
      </p:pic>
      <p:pic>
        <p:nvPicPr>
          <p:cNvPr id="24" name="图片 23">
            <a:extLst>
              <a:ext uri="{FF2B5EF4-FFF2-40B4-BE49-F238E27FC236}">
                <a16:creationId xmlns:a16="http://schemas.microsoft.com/office/drawing/2014/main" id="{2F74A9DA-311C-CE9D-1405-04C0AA7A1FA7}"/>
              </a:ext>
            </a:extLst>
          </p:cNvPr>
          <p:cNvPicPr>
            <a:picLocks noChangeAspect="1"/>
          </p:cNvPicPr>
          <p:nvPr/>
        </p:nvPicPr>
        <p:blipFill>
          <a:blip r:embed="rId8"/>
          <a:stretch>
            <a:fillRect/>
          </a:stretch>
        </p:blipFill>
        <p:spPr>
          <a:xfrm>
            <a:off x="9566065" y="3102743"/>
            <a:ext cx="412812" cy="412812"/>
          </a:xfrm>
          <a:prstGeom prst="rect">
            <a:avLst/>
          </a:prstGeom>
        </p:spPr>
      </p:pic>
      <p:pic>
        <p:nvPicPr>
          <p:cNvPr id="26" name="图片 25">
            <a:extLst>
              <a:ext uri="{FF2B5EF4-FFF2-40B4-BE49-F238E27FC236}">
                <a16:creationId xmlns:a16="http://schemas.microsoft.com/office/drawing/2014/main" id="{39BD8C65-9A1D-64DC-B083-E2D84D478457}"/>
              </a:ext>
            </a:extLst>
          </p:cNvPr>
          <p:cNvPicPr>
            <a:picLocks noChangeAspect="1"/>
          </p:cNvPicPr>
          <p:nvPr/>
        </p:nvPicPr>
        <p:blipFill>
          <a:blip r:embed="rId9"/>
          <a:stretch>
            <a:fillRect/>
          </a:stretch>
        </p:blipFill>
        <p:spPr>
          <a:xfrm>
            <a:off x="9984795" y="3113101"/>
            <a:ext cx="402454" cy="402454"/>
          </a:xfrm>
          <a:prstGeom prst="rect">
            <a:avLst/>
          </a:prstGeom>
        </p:spPr>
      </p:pic>
      <p:sp>
        <p:nvSpPr>
          <p:cNvPr id="2" name="文本框 1">
            <a:extLst>
              <a:ext uri="{FF2B5EF4-FFF2-40B4-BE49-F238E27FC236}">
                <a16:creationId xmlns:a16="http://schemas.microsoft.com/office/drawing/2014/main" id="{CAF1DC7A-7EAB-B29D-B35F-28E2748E1CEC}"/>
              </a:ext>
            </a:extLst>
          </p:cNvPr>
          <p:cNvSpPr txBox="1"/>
          <p:nvPr/>
        </p:nvSpPr>
        <p:spPr>
          <a:xfrm>
            <a:off x="0" y="5510357"/>
            <a:ext cx="3188415" cy="369332"/>
          </a:xfrm>
          <a:prstGeom prst="rect">
            <a:avLst/>
          </a:prstGeom>
          <a:noFill/>
        </p:spPr>
        <p:txBody>
          <a:bodyPr wrap="square" rtlCol="0">
            <a:spAutoFit/>
          </a:bodyPr>
          <a:lstStyle/>
          <a:p>
            <a:r>
              <a:rPr lang="en-US" altLang="zh-CN" dirty="0">
                <a:latin typeface="+mj-lt"/>
              </a:rPr>
              <a:t>Figure1 Vehicle Dataset</a:t>
            </a:r>
            <a:endParaRPr lang="zh-CN" altLang="en-US" dirty="0">
              <a:latin typeface="+mj-lt"/>
            </a:endParaRPr>
          </a:p>
        </p:txBody>
      </p:sp>
      <p:sp>
        <p:nvSpPr>
          <p:cNvPr id="3" name="文本框 2">
            <a:extLst>
              <a:ext uri="{FF2B5EF4-FFF2-40B4-BE49-F238E27FC236}">
                <a16:creationId xmlns:a16="http://schemas.microsoft.com/office/drawing/2014/main" id="{D208DA5C-917C-A4B8-36F7-F68B784C8998}"/>
              </a:ext>
            </a:extLst>
          </p:cNvPr>
          <p:cNvSpPr txBox="1"/>
          <p:nvPr/>
        </p:nvSpPr>
        <p:spPr>
          <a:xfrm>
            <a:off x="8655728" y="3583615"/>
            <a:ext cx="3188415" cy="369332"/>
          </a:xfrm>
          <a:prstGeom prst="rect">
            <a:avLst/>
          </a:prstGeom>
          <a:noFill/>
        </p:spPr>
        <p:txBody>
          <a:bodyPr wrap="square" rtlCol="0">
            <a:spAutoFit/>
          </a:bodyPr>
          <a:lstStyle/>
          <a:p>
            <a:r>
              <a:rPr lang="en-US" altLang="zh-CN" dirty="0">
                <a:latin typeface="+mj-lt"/>
              </a:rPr>
              <a:t>Figure3 Character Dataset </a:t>
            </a:r>
            <a:endParaRPr lang="zh-CN" altLang="en-US" dirty="0">
              <a:latin typeface="+mj-lt"/>
            </a:endParaRPr>
          </a:p>
        </p:txBody>
      </p:sp>
      <p:sp>
        <p:nvSpPr>
          <p:cNvPr id="7" name="文本框 6">
            <a:extLst>
              <a:ext uri="{FF2B5EF4-FFF2-40B4-BE49-F238E27FC236}">
                <a16:creationId xmlns:a16="http://schemas.microsoft.com/office/drawing/2014/main" id="{3F3DB1C4-5B57-FFC0-BAEE-82B2D02E85A9}"/>
              </a:ext>
            </a:extLst>
          </p:cNvPr>
          <p:cNvSpPr txBox="1"/>
          <p:nvPr/>
        </p:nvSpPr>
        <p:spPr>
          <a:xfrm>
            <a:off x="4689880" y="6372038"/>
            <a:ext cx="3188415" cy="369332"/>
          </a:xfrm>
          <a:prstGeom prst="rect">
            <a:avLst/>
          </a:prstGeom>
          <a:noFill/>
        </p:spPr>
        <p:txBody>
          <a:bodyPr wrap="square" rtlCol="0">
            <a:spAutoFit/>
          </a:bodyPr>
          <a:lstStyle/>
          <a:p>
            <a:r>
              <a:rPr lang="en-US" altLang="zh-CN" dirty="0">
                <a:latin typeface="+mj-lt"/>
              </a:rPr>
              <a:t>Figure2 Generated plate</a:t>
            </a:r>
            <a:endParaRPr lang="zh-CN" altLang="en-US" dirty="0">
              <a:latin typeface="+mj-lt"/>
            </a:endParaRPr>
          </a:p>
        </p:txBody>
      </p:sp>
      <p:sp>
        <p:nvSpPr>
          <p:cNvPr id="13" name="文本框 12">
            <a:extLst>
              <a:ext uri="{FF2B5EF4-FFF2-40B4-BE49-F238E27FC236}">
                <a16:creationId xmlns:a16="http://schemas.microsoft.com/office/drawing/2014/main" id="{771B8085-4C18-7BBD-3454-524251E95532}"/>
              </a:ext>
            </a:extLst>
          </p:cNvPr>
          <p:cNvSpPr txBox="1"/>
          <p:nvPr/>
        </p:nvSpPr>
        <p:spPr>
          <a:xfrm>
            <a:off x="8114190" y="3839134"/>
            <a:ext cx="4466839" cy="876587"/>
          </a:xfrm>
          <a:prstGeom prst="rect">
            <a:avLst/>
          </a:prstGeom>
          <a:noFill/>
        </p:spPr>
        <p:txBody>
          <a:bodyPr wrap="square">
            <a:spAutoFit/>
          </a:bodyPr>
          <a:lstStyle/>
          <a:p>
            <a:pPr algn="l">
              <a:lnSpc>
                <a:spcPct val="150000"/>
              </a:lnSpc>
              <a:spcAft>
                <a:spcPts val="800"/>
              </a:spcAft>
            </a:pPr>
            <a:r>
              <a:rPr lang="en-US" altLang="zh-CN" sz="1200" u="sng" kern="1200" dirty="0">
                <a:solidFill>
                  <a:schemeClr val="dk1"/>
                </a:solidFill>
                <a:effectLst/>
                <a:latin typeface="+mn-lt"/>
                <a:ea typeface="+mn-ea"/>
                <a:cs typeface="+mn-cs"/>
                <a:hlinkClick r:id="rId10"/>
              </a:rPr>
              <a:t>https://aistudio.baidu.com/aistudio/datasetdetail/23617</a:t>
            </a:r>
            <a:r>
              <a:rPr lang="en-US" altLang="zh-CN" sz="1200" kern="1200" dirty="0">
                <a:solidFill>
                  <a:schemeClr val="dk1"/>
                </a:solidFill>
                <a:effectLst/>
                <a:latin typeface="+mn-lt"/>
                <a:ea typeface="+mn-ea"/>
                <a:cs typeface="+mn-cs"/>
              </a:rPr>
              <a:t> </a:t>
            </a:r>
            <a:endParaRPr lang="en-US" altLang="zh-CN" sz="1200" dirty="0">
              <a:effectLst/>
              <a:latin typeface="Arial" panose="020B0604020202020204" pitchFamily="34" charset="0"/>
              <a:cs typeface="Arial" panose="020B0604020202020204" pitchFamily="34" charset="0"/>
            </a:endParaRPr>
          </a:p>
          <a:p>
            <a:pPr algn="l">
              <a:lnSpc>
                <a:spcPct val="150000"/>
              </a:lnSpc>
              <a:spcAft>
                <a:spcPts val="800"/>
              </a:spcAft>
            </a:pPr>
            <a:endParaRPr lang="zh-CN" altLang="zh-CN" sz="2000" dirty="0">
              <a:effectLst/>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2EA32D09-B451-CE99-F676-5F7E57C07EBF}"/>
              </a:ext>
            </a:extLst>
          </p:cNvPr>
          <p:cNvSpPr txBox="1"/>
          <p:nvPr/>
        </p:nvSpPr>
        <p:spPr>
          <a:xfrm>
            <a:off x="44389" y="3271753"/>
            <a:ext cx="7026189" cy="553998"/>
          </a:xfrm>
          <a:prstGeom prst="rect">
            <a:avLst/>
          </a:prstGeom>
          <a:noFill/>
        </p:spPr>
        <p:txBody>
          <a:bodyPr wrap="square" rtlCol="0">
            <a:spAutoFit/>
          </a:bodyPr>
          <a:lstStyle/>
          <a:p>
            <a:r>
              <a:rPr lang="en-US" altLang="zh-CN" sz="1200" u="sng" dirty="0">
                <a:solidFill>
                  <a:srgbClr val="1E6FFF"/>
                </a:solidFill>
                <a:effectLst/>
                <a:latin typeface="Arial" panose="020B0604020202020204" pitchFamily="34" charset="0"/>
                <a:ea typeface="+mn-ea"/>
                <a:cs typeface="Times New Roman" panose="02020603050405020304" pitchFamily="18" charset="0"/>
                <a:hlinkClick r:id="rId11"/>
              </a:rPr>
              <a:t>https://pan.baidu.com/s/1xa6zvOGjU02j8_lqHGVf0A#list/path=%2F</a:t>
            </a:r>
            <a:r>
              <a:rPr lang="en-US" altLang="zh-CN" sz="1200" dirty="0">
                <a:solidFill>
                  <a:srgbClr val="FF0000"/>
                </a:solidFill>
                <a:effectLst/>
                <a:latin typeface="Arial" panose="020B0604020202020204" pitchFamily="34" charset="0"/>
                <a:ea typeface="+mn-ea"/>
                <a:cs typeface="Times New Roman" panose="02020603050405020304" pitchFamily="18" charset="0"/>
              </a:rPr>
              <a:t>  </a:t>
            </a:r>
            <a:endParaRPr lang="zh-CN" altLang="zh-CN" sz="1200" dirty="0">
              <a:effectLst/>
              <a:latin typeface="等线" panose="02010600030101010101" pitchFamily="2" charset="-122"/>
              <a:ea typeface="+mn-ea"/>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84144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fill="hold"/>
                                        <p:tgtEl>
                                          <p:spTgt spid="24"/>
                                        </p:tgtEl>
                                        <p:attrNameLst>
                                          <p:attrName>ppt_x</p:attrName>
                                        </p:attrNameLst>
                                      </p:cBhvr>
                                      <p:tavLst>
                                        <p:tav tm="0">
                                          <p:val>
                                            <p:strVal val="#ppt_x"/>
                                          </p:val>
                                        </p:tav>
                                        <p:tav tm="100000">
                                          <p:val>
                                            <p:strVal val="#ppt_x"/>
                                          </p:val>
                                        </p:tav>
                                      </p:tavLst>
                                    </p:anim>
                                    <p:anim calcmode="lin" valueType="num">
                                      <p:cBhvr additive="base">
                                        <p:cTn id="60" dur="500" fill="hold"/>
                                        <p:tgtEl>
                                          <p:spTgt spid="2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
                                        </p:tgtEl>
                                        <p:attrNameLst>
                                          <p:attrName>style.visibility</p:attrName>
                                        </p:attrNameLst>
                                      </p:cBhvr>
                                      <p:to>
                                        <p:strVal val="visible"/>
                                      </p:to>
                                    </p:set>
                                    <p:anim calcmode="lin" valueType="num">
                                      <p:cBhvr additive="base">
                                        <p:cTn id="67" dur="500" fill="hold"/>
                                        <p:tgtEl>
                                          <p:spTgt spid="2"/>
                                        </p:tgtEl>
                                        <p:attrNameLst>
                                          <p:attrName>ppt_x</p:attrName>
                                        </p:attrNameLst>
                                      </p:cBhvr>
                                      <p:tavLst>
                                        <p:tav tm="0">
                                          <p:val>
                                            <p:strVal val="#ppt_x"/>
                                          </p:val>
                                        </p:tav>
                                        <p:tav tm="100000">
                                          <p:val>
                                            <p:strVal val="#ppt_x"/>
                                          </p:val>
                                        </p:tav>
                                      </p:tavLst>
                                    </p:anim>
                                    <p:anim calcmode="lin" valueType="num">
                                      <p:cBhvr additive="base">
                                        <p:cTn id="68" dur="500" fill="hold"/>
                                        <p:tgtEl>
                                          <p:spTgt spid="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ppt_x"/>
                                          </p:val>
                                        </p:tav>
                                        <p:tav tm="100000">
                                          <p:val>
                                            <p:strVal val="#ppt_x"/>
                                          </p:val>
                                        </p:tav>
                                      </p:tavLst>
                                    </p:anim>
                                    <p:anim calcmode="lin" valueType="num">
                                      <p:cBhvr additive="base">
                                        <p:cTn id="72" dur="500" fill="hold"/>
                                        <p:tgtEl>
                                          <p:spTgt spid="3"/>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additive="base">
                                        <p:cTn id="75" dur="500" fill="hold"/>
                                        <p:tgtEl>
                                          <p:spTgt spid="7"/>
                                        </p:tgtEl>
                                        <p:attrNameLst>
                                          <p:attrName>ppt_x</p:attrName>
                                        </p:attrNameLst>
                                      </p:cBhvr>
                                      <p:tavLst>
                                        <p:tav tm="0">
                                          <p:val>
                                            <p:strVal val="#ppt_x"/>
                                          </p:val>
                                        </p:tav>
                                        <p:tav tm="100000">
                                          <p:val>
                                            <p:strVal val="#ppt_x"/>
                                          </p:val>
                                        </p:tav>
                                      </p:tavLst>
                                    </p:anim>
                                    <p:anim calcmode="lin" valueType="num">
                                      <p:cBhvr additive="base">
                                        <p:cTn id="76" dur="500" fill="hold"/>
                                        <p:tgtEl>
                                          <p:spTgt spid="7"/>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ppt_x"/>
                                          </p:val>
                                        </p:tav>
                                        <p:tav tm="100000">
                                          <p:val>
                                            <p:strVal val="#ppt_x"/>
                                          </p:val>
                                        </p:tav>
                                      </p:tavLst>
                                    </p:anim>
                                    <p:anim calcmode="lin" valueType="num">
                                      <p:cBhvr additive="base">
                                        <p:cTn id="80" dur="500" fill="hold"/>
                                        <p:tgtEl>
                                          <p:spTgt spid="13"/>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5"/>
                                        </p:tgtEl>
                                        <p:attrNameLst>
                                          <p:attrName>style.visibility</p:attrName>
                                        </p:attrNameLst>
                                      </p:cBhvr>
                                      <p:to>
                                        <p:strVal val="visible"/>
                                      </p:to>
                                    </p:set>
                                    <p:anim calcmode="lin" valueType="num">
                                      <p:cBhvr additive="base">
                                        <p:cTn id="83" dur="500" fill="hold"/>
                                        <p:tgtEl>
                                          <p:spTgt spid="15"/>
                                        </p:tgtEl>
                                        <p:attrNameLst>
                                          <p:attrName>ppt_x</p:attrName>
                                        </p:attrNameLst>
                                      </p:cBhvr>
                                      <p:tavLst>
                                        <p:tav tm="0">
                                          <p:val>
                                            <p:strVal val="#ppt_x"/>
                                          </p:val>
                                        </p:tav>
                                        <p:tav tm="100000">
                                          <p:val>
                                            <p:strVal val="#ppt_x"/>
                                          </p:val>
                                        </p:tav>
                                      </p:tavLst>
                                    </p:anim>
                                    <p:anim calcmode="lin" valueType="num">
                                      <p:cBhvr additive="base">
                                        <p:cTn id="8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1" grpId="0"/>
      <p:bldP spid="12" grpId="0"/>
      <p:bldP spid="17" grpId="0"/>
      <p:bldP spid="18" grpId="0"/>
      <p:bldP spid="2" grpId="0"/>
      <p:bldP spid="3" grpId="0"/>
      <p:bldP spid="7" grpId="0"/>
      <p:bldP spid="13"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C7E564-4283-8AE2-ADD2-7B3FFCFA26C7}"/>
              </a:ext>
            </a:extLst>
          </p:cNvPr>
          <p:cNvSpPr>
            <a:spLocks noGrp="1"/>
          </p:cNvSpPr>
          <p:nvPr>
            <p:ph type="title"/>
          </p:nvPr>
        </p:nvSpPr>
        <p:spPr/>
        <p:txBody>
          <a:bodyPr rtlCol="0"/>
          <a:lstStyle>
            <a:defPPr>
              <a:defRPr lang="zh-CN"/>
            </a:defPPr>
          </a:lstStyle>
          <a:p>
            <a:pPr rtl="0"/>
            <a:r>
              <a:rPr lang="en-US" altLang="zh-CN" dirty="0"/>
              <a:t>Model</a:t>
            </a:r>
            <a:endParaRPr lang="zh-CN" dirty="0"/>
          </a:p>
        </p:txBody>
      </p:sp>
      <p:sp>
        <p:nvSpPr>
          <p:cNvPr id="10" name="文本占位符 9">
            <a:extLst>
              <a:ext uri="{FF2B5EF4-FFF2-40B4-BE49-F238E27FC236}">
                <a16:creationId xmlns:a16="http://schemas.microsoft.com/office/drawing/2014/main" id="{FA47ED29-D9DA-9DC6-8B43-80EC2A2E5B50}"/>
              </a:ext>
            </a:extLst>
          </p:cNvPr>
          <p:cNvSpPr>
            <a:spLocks noGrp="1"/>
          </p:cNvSpPr>
          <p:nvPr>
            <p:ph type="body" sz="quarter" idx="10"/>
          </p:nvPr>
        </p:nvSpPr>
        <p:spPr/>
        <p:txBody>
          <a:bodyPr rtlCol="0"/>
          <a:lstStyle>
            <a:defPPr>
              <a:defRPr lang="zh-CN"/>
            </a:defPPr>
          </a:lstStyle>
          <a:p>
            <a:pPr rtl="0"/>
            <a:r>
              <a:rPr lang="zh-CN"/>
              <a:t>“</a:t>
            </a:r>
          </a:p>
        </p:txBody>
      </p:sp>
      <p:sp>
        <p:nvSpPr>
          <p:cNvPr id="11" name="文本占位符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rtlCol="0"/>
          <a:lstStyle>
            <a:defPPr>
              <a:defRPr lang="zh-CN"/>
            </a:defPPr>
          </a:lstStyle>
          <a:p>
            <a:pPr rtl="0"/>
            <a:r>
              <a:rPr lang="zh-CN"/>
              <a:t>”</a:t>
            </a:r>
          </a:p>
        </p:txBody>
      </p:sp>
    </p:spTree>
    <p:extLst>
      <p:ext uri="{BB962C8B-B14F-4D97-AF65-F5344CB8AC3E}">
        <p14:creationId xmlns:p14="http://schemas.microsoft.com/office/powerpoint/2010/main" val="1563980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8AADA93F-21F5-EC0A-3EE4-864084FA4CEA}"/>
              </a:ext>
            </a:extLst>
          </p:cNvPr>
          <p:cNvSpPr txBox="1"/>
          <p:nvPr/>
        </p:nvSpPr>
        <p:spPr>
          <a:xfrm>
            <a:off x="426128" y="674703"/>
            <a:ext cx="956031" cy="369332"/>
          </a:xfrm>
          <a:prstGeom prst="rect">
            <a:avLst/>
          </a:prstGeom>
          <a:noFill/>
        </p:spPr>
        <p:txBody>
          <a:bodyPr wrap="none" rtlCol="0">
            <a:spAutoFit/>
          </a:bodyPr>
          <a:lstStyle/>
          <a:p>
            <a:r>
              <a:rPr lang="en-US" altLang="zh-CN" dirty="0"/>
              <a:t>Yolov-5</a:t>
            </a:r>
            <a:endParaRPr lang="zh-CN" altLang="en-US" dirty="0"/>
          </a:p>
        </p:txBody>
      </p:sp>
      <p:sp>
        <p:nvSpPr>
          <p:cNvPr id="39" name="文本框 38">
            <a:extLst>
              <a:ext uri="{FF2B5EF4-FFF2-40B4-BE49-F238E27FC236}">
                <a16:creationId xmlns:a16="http://schemas.microsoft.com/office/drawing/2014/main" id="{94203DC9-26F1-BCDC-2108-98C342858A4C}"/>
              </a:ext>
            </a:extLst>
          </p:cNvPr>
          <p:cNvSpPr txBox="1"/>
          <p:nvPr/>
        </p:nvSpPr>
        <p:spPr>
          <a:xfrm>
            <a:off x="426128" y="1166842"/>
            <a:ext cx="3613211" cy="4524315"/>
          </a:xfrm>
          <a:prstGeom prst="rect">
            <a:avLst/>
          </a:prstGeom>
          <a:noFill/>
        </p:spPr>
        <p:txBody>
          <a:bodyPr wrap="square" rtlCol="0">
            <a:spAutoFit/>
          </a:bodyPr>
          <a:lstStyle/>
          <a:p>
            <a:pPr algn="just"/>
            <a:r>
              <a:rPr lang="en-US" altLang="zh-CN" dirty="0">
                <a:solidFill>
                  <a:srgbClr val="666666"/>
                </a:solidFill>
                <a:effectLst/>
                <a:latin typeface="微软雅黑" panose="020B0503020204020204" pitchFamily="34" charset="-122"/>
                <a:ea typeface="微软雅黑" panose="020B0503020204020204" pitchFamily="34" charset="-122"/>
              </a:rPr>
              <a:t>Yolov5 is a deep learning-based target detection algorithm, which adopts a one-stage detection </a:t>
            </a:r>
          </a:p>
          <a:p>
            <a:pPr algn="just"/>
            <a:r>
              <a:rPr lang="en-US" altLang="zh-CN" dirty="0">
                <a:solidFill>
                  <a:srgbClr val="666666"/>
                </a:solidFill>
                <a:effectLst/>
                <a:latin typeface="微软雅黑" panose="020B0503020204020204" pitchFamily="34" charset="-122"/>
                <a:ea typeface="微软雅黑" panose="020B0503020204020204" pitchFamily="34" charset="-122"/>
              </a:rPr>
              <a:t>method and some new techniques, such as multi-scale training, tag smoothing, etc. These techniques help to improve the detection speed and accuracy of Yolov5. In addition, Yolov5 also introduced a training method based on adaptive data enhancement technology to improve the </a:t>
            </a:r>
          </a:p>
          <a:p>
            <a:pPr algn="just"/>
            <a:r>
              <a:rPr lang="en-US" altLang="zh-CN" dirty="0">
                <a:solidFill>
                  <a:srgbClr val="666666"/>
                </a:solidFill>
                <a:effectLst/>
                <a:latin typeface="微软雅黑" panose="020B0503020204020204" pitchFamily="34" charset="-122"/>
                <a:ea typeface="微软雅黑" panose="020B0503020204020204" pitchFamily="34" charset="-122"/>
              </a:rPr>
              <a:t>robustness of the model.</a:t>
            </a:r>
            <a:endParaRPr lang="zh-CN" altLang="en-US" dirty="0"/>
          </a:p>
        </p:txBody>
      </p:sp>
      <p:sp>
        <p:nvSpPr>
          <p:cNvPr id="2" name="文本框 1">
            <a:extLst>
              <a:ext uri="{FF2B5EF4-FFF2-40B4-BE49-F238E27FC236}">
                <a16:creationId xmlns:a16="http://schemas.microsoft.com/office/drawing/2014/main" id="{4BFB8F1A-6993-2DD2-2ABE-7962E83E2C40}"/>
              </a:ext>
            </a:extLst>
          </p:cNvPr>
          <p:cNvSpPr txBox="1"/>
          <p:nvPr/>
        </p:nvSpPr>
        <p:spPr>
          <a:xfrm>
            <a:off x="4802819" y="4935984"/>
            <a:ext cx="3524435" cy="369332"/>
          </a:xfrm>
          <a:prstGeom prst="rect">
            <a:avLst/>
          </a:prstGeom>
          <a:noFill/>
        </p:spPr>
        <p:txBody>
          <a:bodyPr wrap="square" rtlCol="0">
            <a:spAutoFit/>
          </a:bodyPr>
          <a:lstStyle/>
          <a:p>
            <a:r>
              <a:rPr lang="en-US" altLang="zh-CN" dirty="0">
                <a:latin typeface="+mj-lt"/>
              </a:rPr>
              <a:t>Figure 4 The Yolov-5 Model</a:t>
            </a:r>
            <a:endParaRPr lang="zh-CN" altLang="en-US" dirty="0">
              <a:latin typeface="+mj-lt"/>
            </a:endParaRPr>
          </a:p>
        </p:txBody>
      </p:sp>
      <p:pic>
        <p:nvPicPr>
          <p:cNvPr id="4" name="图片 3">
            <a:extLst>
              <a:ext uri="{FF2B5EF4-FFF2-40B4-BE49-F238E27FC236}">
                <a16:creationId xmlns:a16="http://schemas.microsoft.com/office/drawing/2014/main" id="{70C95EAC-7FCD-37AC-68B0-E469552C577C}"/>
              </a:ext>
            </a:extLst>
          </p:cNvPr>
          <p:cNvPicPr>
            <a:picLocks noChangeAspect="1"/>
          </p:cNvPicPr>
          <p:nvPr/>
        </p:nvPicPr>
        <p:blipFill>
          <a:blip r:embed="rId3"/>
          <a:stretch>
            <a:fillRect/>
          </a:stretch>
        </p:blipFill>
        <p:spPr>
          <a:xfrm>
            <a:off x="4561347" y="1044035"/>
            <a:ext cx="6805030" cy="2833068"/>
          </a:xfrm>
          <a:prstGeom prst="rect">
            <a:avLst/>
          </a:prstGeom>
        </p:spPr>
      </p:pic>
    </p:spTree>
    <p:extLst>
      <p:ext uri="{BB962C8B-B14F-4D97-AF65-F5344CB8AC3E}">
        <p14:creationId xmlns:p14="http://schemas.microsoft.com/office/powerpoint/2010/main" val="227683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2" grpId="0"/>
    </p:bldLst>
  </p:timing>
</p:sld>
</file>

<file path=ppt/theme/theme1.xml><?xml version="1.0" encoding="utf-8"?>
<a:theme xmlns:a="http://schemas.openxmlformats.org/drawingml/2006/main" name="Office 主题">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Microsoft YaHei UI"/>
        <a:ea typeface="Microsoft YaHei UI"/>
        <a:cs typeface=""/>
      </a:majorFont>
      <a:minorFont>
        <a:latin typeface="Microsoft YaHei UI Light"/>
        <a:ea typeface="Microsoft YaHei U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8770855_TF56410444_Win32" id="{A4D9143D-2DD8-4C57-9D80-ED5B7B13DA5D}" vid="{0CBF3EE4-A473-447D-B4ED-E95D27661FA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Microsoft YaHei UI Light" panose="020F0302020204030204"/>
        <a:ea typeface=""/>
        <a:cs typeface=""/>
        <a:font script="Jpan" typeface="游ゴシック Light"/>
        <a:font script="Hang" typeface="맑은 고딕"/>
        <a:font script="Hans" typeface="Microsoft YaHei UI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Microsoft YaHei UI" panose="020F0502020204030204"/>
        <a:ea typeface=""/>
        <a:cs typeface=""/>
        <a:font script="Jpan" typeface="游ゴシック"/>
        <a:font script="Hang" typeface="맑은 고딕"/>
        <a:font script="Hans" typeface="Microsoft YaHei U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Microsoft YaHei UI Light" panose="020F0302020204030204"/>
        <a:ea typeface=""/>
        <a:cs typeface=""/>
        <a:font script="Jpan" typeface="游ゴシック Light"/>
        <a:font script="Hang" typeface="맑은 고딕"/>
        <a:font script="Hans" typeface="Microsoft YaHei UI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Microsoft YaHei UI" panose="020F0502020204030204"/>
        <a:ea typeface=""/>
        <a:cs typeface=""/>
        <a:font script="Jpan" typeface="游ゴシック"/>
        <a:font script="Hang" typeface="맑은 고딕"/>
        <a:font script="Hans" typeface="Microsoft YaHei U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9ACE2AAA-C718-435C-B4E6-95A08ACAC441}">
  <ds:schemaRefs>
    <ds:schemaRef ds:uri="http://schemas.microsoft.com/sharepoint/v3/contenttype/forms"/>
  </ds:schemaRefs>
</ds:datastoreItem>
</file>

<file path=customXml/itemProps2.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{209D3EC7-3CB1-42A2-BFE8-2D65DF196844}tf56410444_win32</Template>
  <TotalTime>562</TotalTime>
  <Words>1222</Words>
  <Application>Microsoft Office PowerPoint</Application>
  <PresentationFormat>宽屏</PresentationFormat>
  <Paragraphs>127</Paragraphs>
  <Slides>24</Slides>
  <Notes>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-apple-system</vt:lpstr>
      <vt:lpstr>Microsoft YaHei UI</vt:lpstr>
      <vt:lpstr>Microsoft YaHei UI Light</vt:lpstr>
      <vt:lpstr>Yu Gothic UI Semibold</vt:lpstr>
      <vt:lpstr>等线</vt:lpstr>
      <vt:lpstr>微软雅黑</vt:lpstr>
      <vt:lpstr>Arial</vt:lpstr>
      <vt:lpstr>Calibri</vt:lpstr>
      <vt:lpstr>Cambria Math</vt:lpstr>
      <vt:lpstr>Office 主题</vt:lpstr>
      <vt:lpstr>Supervisor：Dr. Grace U. Nneji Reporter: Li.Taoyu</vt:lpstr>
      <vt:lpstr>Content</vt:lpstr>
      <vt:lpstr>Introduction:</vt:lpstr>
      <vt:lpstr>Aim</vt:lpstr>
      <vt:lpstr>The target object to which this project are oriented</vt:lpstr>
      <vt:lpstr>Dataset</vt:lpstr>
      <vt:lpstr>PowerPoint 演示文稿</vt:lpstr>
      <vt:lpstr>Model</vt:lpstr>
      <vt:lpstr>PowerPoint 演示文稿</vt:lpstr>
      <vt:lpstr>PowerPoint 演示文稿</vt:lpstr>
      <vt:lpstr>PowerPoint 演示文稿</vt:lpstr>
      <vt:lpstr>PowerPoint 演示文稿</vt:lpstr>
      <vt:lpstr>PowerPoint 演示文稿</vt:lpstr>
      <vt:lpstr>Result</vt:lpstr>
      <vt:lpstr>PowerPoint 演示文稿</vt:lpstr>
      <vt:lpstr>PowerPoint 演示文稿</vt:lpstr>
      <vt:lpstr>PowerPoint 演示文稿</vt:lpstr>
      <vt:lpstr>PowerPoint 演示文稿</vt:lpstr>
      <vt:lpstr>GUI</vt:lpstr>
      <vt:lpstr>PowerPoint 演示文稿</vt:lpstr>
      <vt:lpstr>PowerPoint 演示文稿</vt:lpstr>
      <vt:lpstr>Conclusion</vt:lpstr>
      <vt:lpstr>Future Work</vt:lpstr>
      <vt:lpstr>Your Questions are welcome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Supervisor：Grace U. Nneji Reporter: Li.Taoyu</dc:title>
  <dc:creator>Li emmmmm</dc:creator>
  <cp:lastModifiedBy>Li emmmmm</cp:lastModifiedBy>
  <cp:revision>12</cp:revision>
  <dcterms:created xsi:type="dcterms:W3CDTF">2023-04-17T15:17:27Z</dcterms:created>
  <dcterms:modified xsi:type="dcterms:W3CDTF">2023-05-22T05:17:12Z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